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5" r:id="rId2"/>
    <p:sldId id="296" r:id="rId3"/>
    <p:sldId id="298" r:id="rId4"/>
    <p:sldId id="299" r:id="rId5"/>
    <p:sldId id="300" r:id="rId6"/>
    <p:sldId id="301" r:id="rId7"/>
    <p:sldId id="303" r:id="rId8"/>
    <p:sldId id="304" r:id="rId9"/>
    <p:sldId id="305" r:id="rId10"/>
    <p:sldId id="306" r:id="rId11"/>
    <p:sldId id="307" r:id="rId12"/>
    <p:sldId id="308" r:id="rId13"/>
    <p:sldId id="309" r:id="rId14"/>
    <p:sldId id="310" r:id="rId15"/>
    <p:sldId id="279" r:id="rId16"/>
    <p:sldId id="280" r:id="rId17"/>
    <p:sldId id="281" r:id="rId18"/>
    <p:sldId id="282" r:id="rId19"/>
    <p:sldId id="283" r:id="rId20"/>
    <p:sldId id="284"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1" d="100"/>
          <a:sy n="71" d="100"/>
        </p:scale>
        <p:origin x="69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5F5725-42EF-43EA-9B09-462ABE247E72}"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8D1A9-47D7-427B-BF58-D849DFF1A679}" type="slidenum">
              <a:rPr lang="en-US" smtClean="0"/>
              <a:t>‹#›</a:t>
            </a:fld>
            <a:endParaRPr lang="en-US"/>
          </a:p>
        </p:txBody>
      </p:sp>
    </p:spTree>
    <p:extLst>
      <p:ext uri="{BB962C8B-B14F-4D97-AF65-F5344CB8AC3E}">
        <p14:creationId xmlns:p14="http://schemas.microsoft.com/office/powerpoint/2010/main" val="133303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37780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1" u="sng">
                <a:solidFill>
                  <a:schemeClr val="accent2"/>
                </a:solidFill>
                <a:latin typeface="UTM Aristote" panose="02040603050506020204" pitchFamily="18" charset="0"/>
                <a:ea typeface="Source Han Sans CN Medium" panose="020B0500000000000000" pitchFamily="34" charset="-128"/>
                <a:cs typeface="Arial" panose="020B0604020202020204" pitchFamily="34" charset="0"/>
                <a:sym typeface="FZHei-B01S" panose="02010601030101010101" pitchFamily="2" charset="-122"/>
              </a:rPr>
              <a:t>Bấm vào từng con vật để hiện đáp án</a:t>
            </a:r>
            <a:endParaRPr lang="en-US" sz="1200">
              <a:latin typeface="UTM Aristote" panose="020406030505060202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6123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556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12783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dirty="0"/>
              <a:t> </a:t>
            </a:r>
            <a:r>
              <a:rPr lang="en-US" altLang="zh-CN" dirty="0" err="1"/>
              <a:t>vào</a:t>
            </a:r>
            <a:r>
              <a:rPr lang="en-US" altLang="zh-CN" dirty="0"/>
              <a:t> </a:t>
            </a:r>
            <a:r>
              <a:rPr lang="en-US" altLang="zh-CN" dirty="0" err="1"/>
              <a:t>hộp</a:t>
            </a:r>
            <a:r>
              <a:rPr lang="en-US" altLang="zh-CN" dirty="0"/>
              <a:t> </a:t>
            </a:r>
            <a:r>
              <a:rPr lang="en-US" altLang="zh-CN" dirty="0" err="1"/>
              <a:t>quà</a:t>
            </a: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52633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276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BEFCD8-70BE-453F-BB8B-7AE0F7CEA5AE}" type="slidenum">
              <a:rPr lang="en-US" altLang="en-US"/>
              <a:pPr/>
              <a:t>18</a:t>
            </a:fld>
            <a:endParaRPr lang="en-US" altLang="en-US"/>
          </a:p>
        </p:txBody>
      </p:sp>
    </p:spTree>
    <p:extLst>
      <p:ext uri="{BB962C8B-B14F-4D97-AF65-F5344CB8AC3E}">
        <p14:creationId xmlns:p14="http://schemas.microsoft.com/office/powerpoint/2010/main" val="3760978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45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9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EFDF8C-ACFA-4CEA-8C6D-C67C9132F9A1}" type="datetimeFigureOut">
              <a:rPr lang="en-US"/>
              <a:pPr>
                <a:defRPr/>
              </a:pPr>
              <a:t>10/28/2024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D35583E-734E-4A5C-997F-C2B33B93A5C9}" type="slidenum">
              <a:rPr lang="en-US" altLang="en-US"/>
              <a:pPr/>
              <a:t>‹#›</a:t>
            </a:fld>
            <a:endParaRPr lang="en-US" altLang="en-US"/>
          </a:p>
        </p:txBody>
      </p:sp>
    </p:spTree>
    <p:extLst>
      <p:ext uri="{BB962C8B-B14F-4D97-AF65-F5344CB8AC3E}">
        <p14:creationId xmlns:p14="http://schemas.microsoft.com/office/powerpoint/2010/main" val="3571674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032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2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6.gi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file:///D:\Rung%20Chuong%20Vang\chaomung.wav" TargetMode="External"/><Relationship Id="rId7" Type="http://schemas.openxmlformats.org/officeDocument/2006/relationships/image" Target="../media/image40.png"/><Relationship Id="rId2" Type="http://schemas.openxmlformats.org/officeDocument/2006/relationships/video" Target="NULL" TargetMode="External"/><Relationship Id="rId1" Type="http://schemas.openxmlformats.org/officeDocument/2006/relationships/audio" Target="file:///D:\Rung%20Chuong%20Vang\8.%20Ket%20thuc%20cau%20hoi.wav" TargetMode="External"/><Relationship Id="rId6" Type="http://schemas.openxmlformats.org/officeDocument/2006/relationships/image" Target="../media/image39.png"/><Relationship Id="rId5" Type="http://schemas.openxmlformats.org/officeDocument/2006/relationships/slideLayout" Target="../slideLayouts/slideLayout3.xml"/><Relationship Id="rId4" Type="http://schemas.openxmlformats.org/officeDocument/2006/relationships/audio" Target="file:///D:\rung%20chuog%20vang\rung%20chuong.mp3" TargetMode="External"/><Relationship Id="rId9" Type="http://schemas.openxmlformats.org/officeDocument/2006/relationships/image" Target="../media/image42.gif"/></Relationships>
</file>

<file path=ppt/slides/_rels/slide1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43.png"/><Relationship Id="rId5" Type="http://schemas.openxmlformats.org/officeDocument/2006/relationships/audio" Target="../media/audio4.wav"/><Relationship Id="rId10" Type="http://schemas.openxmlformats.org/officeDocument/2006/relationships/image" Target="../media/image46.gif"/><Relationship Id="rId4" Type="http://schemas.openxmlformats.org/officeDocument/2006/relationships/audio" Target="../media/audio3.wav"/><Relationship Id="rId9" Type="http://schemas.openxmlformats.org/officeDocument/2006/relationships/image" Target="../media/image45.gif"/></Relationships>
</file>

<file path=ppt/slides/_rels/slide17.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3.wav"/><Relationship Id="rId7" Type="http://schemas.openxmlformats.org/officeDocument/2006/relationships/image" Target="../media/image43.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audio" Target="../media/audio4.wav"/><Relationship Id="rId11" Type="http://schemas.openxmlformats.org/officeDocument/2006/relationships/image" Target="../media/image45.gif"/><Relationship Id="rId5" Type="http://schemas.openxmlformats.org/officeDocument/2006/relationships/audio" Target="../media/audio1.wav"/><Relationship Id="rId10" Type="http://schemas.openxmlformats.org/officeDocument/2006/relationships/image" Target="../media/image46.gif"/><Relationship Id="rId4" Type="http://schemas.openxmlformats.org/officeDocument/2006/relationships/audio" Target="../media/audio6.wav"/><Relationship Id="rId9" Type="http://schemas.openxmlformats.org/officeDocument/2006/relationships/audio" Target="../media/audio5.wav"/></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audio" Target="../media/audio2.wav"/><Relationship Id="rId7" Type="http://schemas.openxmlformats.org/officeDocument/2006/relationships/audio" Target="../media/audio4.wav"/><Relationship Id="rId12" Type="http://schemas.openxmlformats.org/officeDocument/2006/relationships/image" Target="../media/image45.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audio" Target="../media/audio1.wav"/><Relationship Id="rId11" Type="http://schemas.openxmlformats.org/officeDocument/2006/relationships/image" Target="../media/image46.gif"/><Relationship Id="rId5" Type="http://schemas.openxmlformats.org/officeDocument/2006/relationships/audio" Target="../media/audio6.wav"/><Relationship Id="rId10" Type="http://schemas.openxmlformats.org/officeDocument/2006/relationships/audio" Target="../media/audio5.wav"/><Relationship Id="rId4" Type="http://schemas.openxmlformats.org/officeDocument/2006/relationships/audio" Target="../media/audio3.wav"/><Relationship Id="rId9" Type="http://schemas.openxmlformats.org/officeDocument/2006/relationships/image" Target="../media/image44.jpeg"/></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44.jpe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audio" Target="../media/audio4.wav"/><Relationship Id="rId4" Type="http://schemas.openxmlformats.org/officeDocument/2006/relationships/audio" Target="../media/audio1.wav"/><Relationship Id="rId9" Type="http://schemas.openxmlformats.org/officeDocument/2006/relationships/image" Target="../media/image45.gi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6.wav"/><Relationship Id="rId7" Type="http://schemas.openxmlformats.org/officeDocument/2006/relationships/image" Target="../media/image44.jpeg"/><Relationship Id="rId2" Type="http://schemas.openxmlformats.org/officeDocument/2006/relationships/audio" Target="../media/audio3.wav"/><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audio" Target="../media/audio4.wav"/><Relationship Id="rId4" Type="http://schemas.openxmlformats.org/officeDocument/2006/relationships/audio" Target="../media/audio1.wav"/><Relationship Id="rId9" Type="http://schemas.openxmlformats.org/officeDocument/2006/relationships/image" Target="../media/image4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xml"/><Relationship Id="rId7" Type="http://schemas.microsoft.com/office/2007/relationships/hdphoto" Target="../media/hdphoto1.wd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kids looking at a computer screen&#10;&#10;Description automatically generated">
            <a:extLst>
              <a:ext uri="{FF2B5EF4-FFF2-40B4-BE49-F238E27FC236}">
                <a16:creationId xmlns:a16="http://schemas.microsoft.com/office/drawing/2014/main" id="{9FBF8A89-1CE1-E281-3D2F-75807067DE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387" y="1933575"/>
            <a:ext cx="8658225" cy="3886200"/>
          </a:xfrm>
          <a:prstGeom prst="rect">
            <a:avLst/>
          </a:prstGeom>
        </p:spPr>
      </p:pic>
      <p:sp>
        <p:nvSpPr>
          <p:cNvPr id="7" name="Speech Bubble: Rectangle with Corners Rounded 6">
            <a:extLst>
              <a:ext uri="{FF2B5EF4-FFF2-40B4-BE49-F238E27FC236}">
                <a16:creationId xmlns:a16="http://schemas.microsoft.com/office/drawing/2014/main" id="{0479DFC3-D913-CC27-D1BE-A3639245AB94}"/>
              </a:ext>
            </a:extLst>
          </p:cNvPr>
          <p:cNvSpPr/>
          <p:nvPr/>
        </p:nvSpPr>
        <p:spPr>
          <a:xfrm>
            <a:off x="752475" y="3105150"/>
            <a:ext cx="2209800" cy="1400175"/>
          </a:xfrm>
          <a:prstGeom prst="wedgeRoundRectCallout">
            <a:avLst>
              <a:gd name="adj1" fmla="val 70546"/>
              <a:gd name="adj2" fmla="val 14881"/>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Loài</a:t>
            </a:r>
            <a:r>
              <a:rPr lang="en-US" sz="2400" dirty="0"/>
              <a:t> </a:t>
            </a:r>
            <a:r>
              <a:rPr lang="en-US" sz="2400" dirty="0" err="1"/>
              <a:t>động</a:t>
            </a:r>
            <a:r>
              <a:rPr lang="en-US" sz="2400" dirty="0"/>
              <a:t> </a:t>
            </a:r>
            <a:r>
              <a:rPr lang="en-US" sz="2400" dirty="0" err="1"/>
              <a:t>vật</a:t>
            </a:r>
            <a:r>
              <a:rPr lang="en-US" sz="2400" dirty="0"/>
              <a:t> </a:t>
            </a:r>
            <a:r>
              <a:rPr lang="en-US" sz="2400" dirty="0" err="1"/>
              <a:t>nào</a:t>
            </a:r>
            <a:r>
              <a:rPr lang="en-US" sz="2400" dirty="0"/>
              <a:t> </a:t>
            </a:r>
            <a:r>
              <a:rPr lang="en-US" sz="2400" dirty="0" err="1"/>
              <a:t>nặng</a:t>
            </a:r>
            <a:r>
              <a:rPr lang="en-US" sz="2400" dirty="0"/>
              <a:t> </a:t>
            </a:r>
            <a:r>
              <a:rPr lang="en-US" sz="2400" dirty="0" err="1"/>
              <a:t>nhất</a:t>
            </a:r>
            <a:r>
              <a:rPr lang="en-US" sz="2400" dirty="0"/>
              <a:t> </a:t>
            </a:r>
            <a:r>
              <a:rPr lang="en-US" sz="2400" dirty="0" err="1"/>
              <a:t>thế</a:t>
            </a:r>
            <a:r>
              <a:rPr lang="en-US" sz="2400" dirty="0"/>
              <a:t> </a:t>
            </a:r>
            <a:r>
              <a:rPr lang="en-US" sz="2400" dirty="0" err="1"/>
              <a:t>giới</a:t>
            </a:r>
            <a:r>
              <a:rPr lang="en-US" sz="2400" dirty="0"/>
              <a:t> </a:t>
            </a:r>
            <a:r>
              <a:rPr lang="en-US" sz="2400" dirty="0" err="1"/>
              <a:t>nhỉ</a:t>
            </a:r>
            <a:r>
              <a:rPr lang="en-US" sz="2400" dirty="0"/>
              <a:t>?</a:t>
            </a:r>
          </a:p>
        </p:txBody>
      </p:sp>
      <p:sp>
        <p:nvSpPr>
          <p:cNvPr id="8" name="Speech Bubble: Rectangle with Corners Rounded 7">
            <a:extLst>
              <a:ext uri="{FF2B5EF4-FFF2-40B4-BE49-F238E27FC236}">
                <a16:creationId xmlns:a16="http://schemas.microsoft.com/office/drawing/2014/main" id="{56CBAC1A-FD0A-FC68-FECF-1209C8CE8DB7}"/>
              </a:ext>
            </a:extLst>
          </p:cNvPr>
          <p:cNvSpPr/>
          <p:nvPr/>
        </p:nvSpPr>
        <p:spPr>
          <a:xfrm>
            <a:off x="4514850" y="1657351"/>
            <a:ext cx="2209800" cy="1504950"/>
          </a:xfrm>
          <a:prstGeom prst="wedgeRoundRectCallout">
            <a:avLst>
              <a:gd name="adj1" fmla="val 47701"/>
              <a:gd name="adj2" fmla="val 80187"/>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Là</a:t>
            </a:r>
            <a:r>
              <a:rPr lang="en-US" sz="2400" dirty="0"/>
              <a:t> </a:t>
            </a:r>
            <a:r>
              <a:rPr lang="en-US" sz="2400" dirty="0" err="1"/>
              <a:t>cá</a:t>
            </a:r>
            <a:r>
              <a:rPr lang="en-US" sz="2400" dirty="0"/>
              <a:t> </a:t>
            </a:r>
            <a:r>
              <a:rPr lang="en-US" sz="2400" dirty="0" err="1"/>
              <a:t>voi</a:t>
            </a:r>
            <a:r>
              <a:rPr lang="en-US" sz="2400" dirty="0"/>
              <a:t> </a:t>
            </a:r>
            <a:r>
              <a:rPr lang="en-US" sz="2400" dirty="0" err="1"/>
              <a:t>xanh</a:t>
            </a:r>
            <a:r>
              <a:rPr lang="en-US" sz="2400" dirty="0"/>
              <a:t>. Con </a:t>
            </a:r>
            <a:r>
              <a:rPr lang="en-US" sz="2400" dirty="0" err="1"/>
              <a:t>nặng</a:t>
            </a:r>
            <a:r>
              <a:rPr lang="en-US" sz="2400" dirty="0"/>
              <a:t> </a:t>
            </a:r>
            <a:r>
              <a:rPr lang="en-US" sz="2400" dirty="0" err="1"/>
              <a:t>nhất</a:t>
            </a:r>
            <a:r>
              <a:rPr lang="en-US" sz="2400" dirty="0"/>
              <a:t> </a:t>
            </a:r>
            <a:r>
              <a:rPr lang="en-US" sz="2400" dirty="0" err="1"/>
              <a:t>có</a:t>
            </a:r>
            <a:r>
              <a:rPr lang="en-US" sz="2400" dirty="0"/>
              <a:t> </a:t>
            </a:r>
            <a:r>
              <a:rPr lang="en-US" sz="2400" dirty="0" err="1"/>
              <a:t>thể</a:t>
            </a:r>
            <a:r>
              <a:rPr lang="en-US" sz="2400" dirty="0"/>
              <a:t> </a:t>
            </a:r>
            <a:r>
              <a:rPr lang="en-US" sz="2400" dirty="0" err="1"/>
              <a:t>lên</a:t>
            </a:r>
            <a:r>
              <a:rPr lang="en-US" sz="2400" dirty="0"/>
              <a:t> </a:t>
            </a:r>
            <a:r>
              <a:rPr lang="en-US" sz="2400" dirty="0" err="1"/>
              <a:t>tới</a:t>
            </a:r>
            <a:r>
              <a:rPr lang="en-US" sz="2400" dirty="0"/>
              <a:t> 190 </a:t>
            </a:r>
            <a:r>
              <a:rPr lang="en-US" sz="2400" dirty="0" err="1"/>
              <a:t>tấn</a:t>
            </a:r>
            <a:r>
              <a:rPr lang="en-US" sz="2400" dirty="0"/>
              <a:t>.</a:t>
            </a:r>
          </a:p>
        </p:txBody>
      </p:sp>
      <p:sp>
        <p:nvSpPr>
          <p:cNvPr id="9" name="Speech Bubble: Rectangle with Corners Rounded 8">
            <a:extLst>
              <a:ext uri="{FF2B5EF4-FFF2-40B4-BE49-F238E27FC236}">
                <a16:creationId xmlns:a16="http://schemas.microsoft.com/office/drawing/2014/main" id="{7EF38824-BC92-F1AB-36E2-195084847596}"/>
              </a:ext>
            </a:extLst>
          </p:cNvPr>
          <p:cNvSpPr/>
          <p:nvPr/>
        </p:nvSpPr>
        <p:spPr>
          <a:xfrm>
            <a:off x="7543800" y="1047751"/>
            <a:ext cx="2209800" cy="1504950"/>
          </a:xfrm>
          <a:prstGeom prst="wedgeRoundRectCallout">
            <a:avLst>
              <a:gd name="adj1" fmla="val -30747"/>
              <a:gd name="adj2" fmla="val 64364"/>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190 </a:t>
            </a:r>
            <a:r>
              <a:rPr lang="en-US" sz="2400" dirty="0" err="1"/>
              <a:t>tấn</a:t>
            </a:r>
            <a:r>
              <a:rPr lang="en-US" sz="2400" dirty="0"/>
              <a:t> </a:t>
            </a:r>
            <a:r>
              <a:rPr lang="en-US" sz="2400" dirty="0" err="1"/>
              <a:t>có</a:t>
            </a:r>
            <a:r>
              <a:rPr lang="en-US" sz="2400" dirty="0"/>
              <a:t> </a:t>
            </a:r>
            <a:r>
              <a:rPr lang="en-US" sz="2400" dirty="0" err="1"/>
              <a:t>lớn</a:t>
            </a:r>
            <a:r>
              <a:rPr lang="en-US" sz="2400" dirty="0"/>
              <a:t> </a:t>
            </a:r>
            <a:r>
              <a:rPr lang="en-US" sz="2400" dirty="0" err="1"/>
              <a:t>hơn</a:t>
            </a:r>
            <a:r>
              <a:rPr lang="en-US" sz="2400" dirty="0"/>
              <a:t> 190 kg </a:t>
            </a:r>
            <a:r>
              <a:rPr lang="en-US" sz="2400" dirty="0" err="1"/>
              <a:t>không</a:t>
            </a:r>
            <a:r>
              <a:rPr lang="en-US" sz="2400" dirty="0"/>
              <a:t> </a:t>
            </a:r>
            <a:r>
              <a:rPr lang="en-US" sz="2400" dirty="0" err="1"/>
              <a:t>nhỉ</a:t>
            </a:r>
            <a:r>
              <a:rPr lang="en-US" sz="2400" dirty="0"/>
              <a:t>?</a:t>
            </a:r>
          </a:p>
        </p:txBody>
      </p:sp>
    </p:spTree>
    <p:extLst>
      <p:ext uri="{BB962C8B-B14F-4D97-AF65-F5344CB8AC3E}">
        <p14:creationId xmlns:p14="http://schemas.microsoft.com/office/powerpoint/2010/main" val="36732082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descr="图片包含 室内, 墙壁&#10;&#10;已生成高可信度的说明"/>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25088" r="4029"/>
          <a:stretch>
            <a:fillRect/>
          </a:stretch>
        </p:blipFill>
        <p:spPr>
          <a:xfrm>
            <a:off x="2478384" y="1152515"/>
            <a:ext cx="6485903" cy="4989580"/>
          </a:xfrm>
          <a:prstGeom prst="rect">
            <a:avLst/>
          </a:prstGeom>
        </p:spPr>
      </p:pic>
      <p:pic>
        <p:nvPicPr>
          <p:cNvPr id="5"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1249" y="701582"/>
            <a:ext cx="1170434" cy="1170434"/>
          </a:xfrm>
          <a:prstGeom prst="rect">
            <a:avLst/>
          </a:prstGeom>
        </p:spPr>
      </p:pic>
      <p:pic>
        <p:nvPicPr>
          <p:cNvPr id="6"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8645" y="1872016"/>
            <a:ext cx="1170434" cy="1170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24259">
            <a:off x="343889" y="230353"/>
            <a:ext cx="1841152" cy="1810669"/>
          </a:xfrm>
          <a:prstGeom prst="rect">
            <a:avLst/>
          </a:prstGeom>
        </p:spPr>
      </p:pic>
      <p:pic>
        <p:nvPicPr>
          <p:cNvPr id="8" name="图片 14" descr="6ccb8bc6dbe83c6ae811819d70909b6f"/>
          <p:cNvPicPr>
            <a:picLocks noChangeAspect="1"/>
          </p:cNvPicPr>
          <p:nvPr/>
        </p:nvPicPr>
        <p:blipFill>
          <a:blip r:embed="rId6"/>
          <a:srcRect t="29675"/>
          <a:stretch>
            <a:fillRect/>
          </a:stretch>
        </p:blipFill>
        <p:spPr>
          <a:xfrm>
            <a:off x="19154" y="4643060"/>
            <a:ext cx="12261215" cy="2525361"/>
          </a:xfrm>
          <a:prstGeom prst="rect">
            <a:avLst/>
          </a:prstGeom>
        </p:spPr>
      </p:pic>
      <p:pic>
        <p:nvPicPr>
          <p:cNvPr id="9" name="Picture 8" descr="A picture containing toy, doll, vector graphics&#10;&#10;Description automatically generated"/>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07" y="3042450"/>
            <a:ext cx="4226358" cy="4226358"/>
          </a:xfrm>
          <a:prstGeom prst="rect">
            <a:avLst/>
          </a:prstGeom>
        </p:spPr>
      </p:pic>
      <p:pic>
        <p:nvPicPr>
          <p:cNvPr id="2" name="Picture 1">
            <a:extLst>
              <a:ext uri="{FF2B5EF4-FFF2-40B4-BE49-F238E27FC236}">
                <a16:creationId xmlns:a16="http://schemas.microsoft.com/office/drawing/2014/main" id="{09059502-2679-91FA-E1B8-B65ADBAAFD45}"/>
              </a:ext>
            </a:extLst>
          </p:cNvPr>
          <p:cNvPicPr>
            <a:picLocks noChangeAspect="1"/>
          </p:cNvPicPr>
          <p:nvPr/>
        </p:nvPicPr>
        <p:blipFill>
          <a:blip r:embed="rId8"/>
          <a:stretch>
            <a:fillRect/>
          </a:stretch>
        </p:blipFill>
        <p:spPr>
          <a:xfrm>
            <a:off x="3697770" y="2389902"/>
            <a:ext cx="4986960" cy="2554445"/>
          </a:xfrm>
          <a:prstGeom prst="rect">
            <a:avLst/>
          </a:prstGeom>
        </p:spPr>
      </p:pic>
    </p:spTree>
    <p:extLst>
      <p:ext uri="{BB962C8B-B14F-4D97-AF65-F5344CB8AC3E}">
        <p14:creationId xmlns:p14="http://schemas.microsoft.com/office/powerpoint/2010/main" val="1432466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8" presetClass="emph" presetSubtype="0" repeatCount="2000" fill="hold" nodeType="withEffect">
                                  <p:stCondLst>
                                    <p:cond delay="0"/>
                                  </p:stCondLst>
                                  <p:childTnLst>
                                    <p:animRot by="21600000">
                                      <p:cBhvr>
                                        <p:cTn id="12" dur="2000" fill="hold"/>
                                        <p:tgtEl>
                                          <p:spTgt spid="5"/>
                                        </p:tgtEl>
                                        <p:attrNameLst>
                                          <p:attrName>r</p:attrName>
                                        </p:attrNameLst>
                                      </p:cBhvr>
                                    </p:animRot>
                                  </p:childTnLst>
                                </p:cTn>
                              </p:par>
                              <p:par>
                                <p:cTn id="13" presetID="2" presetClass="entr" presetSubtype="2"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8" presetClass="emph" presetSubtype="0" repeatCount="2000" fill="hold" nodeType="withEffect">
                                  <p:stCondLst>
                                    <p:cond delay="0"/>
                                  </p:stCondLst>
                                  <p:childTnLst>
                                    <p:animRot by="21600000">
                                      <p:cBhvr>
                                        <p:cTn id="18" dur="2000" fill="hold"/>
                                        <p:tgtEl>
                                          <p:spTgt spid="6"/>
                                        </p:tgtEl>
                                        <p:attrNameLst>
                                          <p:attrName>r</p:attrName>
                                        </p:attrNameLst>
                                      </p:cBhvr>
                                    </p:animRot>
                                  </p:childTnLst>
                                </p:cTn>
                              </p:par>
                              <p:par>
                                <p:cTn id="19" presetID="14"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66694" b="6179"/>
          <a:stretch>
            <a:fillRect/>
          </a:stretch>
        </p:blipFill>
        <p:spPr>
          <a:xfrm>
            <a:off x="7797178" y="4631438"/>
            <a:ext cx="4563799" cy="2139538"/>
          </a:xfrm>
          <a:prstGeom prst="rect">
            <a:avLst/>
          </a:prstGeom>
        </p:spPr>
      </p:pic>
      <p:grpSp>
        <p:nvGrpSpPr>
          <p:cNvPr id="12" name="组合 11"/>
          <p:cNvGrpSpPr/>
          <p:nvPr/>
        </p:nvGrpSpPr>
        <p:grpSpPr>
          <a:xfrm>
            <a:off x="-39983" y="-20607"/>
            <a:ext cx="12231983" cy="2202195"/>
            <a:chOff x="-16409" y="-6727"/>
            <a:chExt cx="9125471" cy="1677790"/>
          </a:xfrm>
        </p:grpSpPr>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a:off x="-16409" y="0"/>
              <a:ext cx="4578044" cy="1671063"/>
            </a:xfrm>
            <a:prstGeom prst="rect">
              <a:avLst/>
            </a:prstGeom>
          </p:spPr>
        </p:pic>
        <p:pic>
          <p:nvPicPr>
            <p:cNvPr id="23" name="图片 22"/>
            <p:cNvPicPr>
              <a:picLocks noChangeAspect="1"/>
            </p:cNvPicPr>
            <p:nvPr/>
          </p:nvPicPr>
          <p:blipFill rotWithShape="1">
            <a:blip r:embed="rId4" cstate="print">
              <a:extLst>
                <a:ext uri="{28A0092B-C50C-407E-A947-70E740481C1C}">
                  <a14:useLocalDpi xmlns:a14="http://schemas.microsoft.com/office/drawing/2010/main" val="0"/>
                </a:ext>
              </a:extLst>
            </a:blip>
            <a:srcRect r="-142" b="75633"/>
            <a:stretch>
              <a:fillRect/>
            </a:stretch>
          </p:blipFill>
          <p:spPr>
            <a:xfrm flipH="1">
              <a:off x="4531018" y="-6727"/>
              <a:ext cx="4578044" cy="1671063"/>
            </a:xfrm>
            <a:prstGeom prst="rect">
              <a:avLst/>
            </a:prstGeom>
          </p:spPr>
        </p:pic>
      </p:grpSp>
      <p:pic>
        <p:nvPicPr>
          <p:cNvPr id="29" name="图片 28"/>
          <p:cNvPicPr>
            <a:picLocks noChangeAspect="1"/>
          </p:cNvPicPr>
          <p:nvPr/>
        </p:nvPicPr>
        <p:blipFill rotWithShape="1">
          <a:blip r:embed="rId5" cstate="print">
            <a:extLst>
              <a:ext uri="{28A0092B-C50C-407E-A947-70E740481C1C}">
                <a14:useLocalDpi xmlns:a14="http://schemas.microsoft.com/office/drawing/2010/main" val="0"/>
              </a:ext>
            </a:extLst>
          </a:blip>
          <a:srcRect l="73009" t="12556" b="74642"/>
          <a:stretch>
            <a:fillRect/>
          </a:stretch>
        </p:blipFill>
        <p:spPr>
          <a:xfrm>
            <a:off x="11060448" y="1251642"/>
            <a:ext cx="1600685" cy="1164261"/>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1060448" y="698116"/>
            <a:ext cx="852242" cy="619880"/>
          </a:xfrm>
          <a:prstGeom prst="rect">
            <a:avLst/>
          </a:prstGeom>
        </p:spPr>
      </p:pic>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73009" t="12556" b="74642"/>
          <a:stretch>
            <a:fillRect/>
          </a:stretch>
        </p:blipFill>
        <p:spPr>
          <a:xfrm>
            <a:off x="10650883" y="1382643"/>
            <a:ext cx="852242" cy="619880"/>
          </a:xfrm>
          <a:prstGeom prst="rect">
            <a:avLst/>
          </a:prstGeom>
        </p:spPr>
      </p:pic>
      <p:grpSp>
        <p:nvGrpSpPr>
          <p:cNvPr id="34" name="Group 33"/>
          <p:cNvGrpSpPr/>
          <p:nvPr/>
        </p:nvGrpSpPr>
        <p:grpSpPr>
          <a:xfrm>
            <a:off x="1626614" y="164596"/>
            <a:ext cx="9370861" cy="2853262"/>
            <a:chOff x="2353202" y="1032750"/>
            <a:chExt cx="4956478" cy="3011685"/>
          </a:xfrm>
        </p:grpSpPr>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3202" y="1032750"/>
              <a:ext cx="4956478" cy="3011685"/>
            </a:xfrm>
            <a:prstGeom prst="rect">
              <a:avLst/>
            </a:prstGeom>
          </p:spPr>
        </p:pic>
        <p:sp>
          <p:nvSpPr>
            <p:cNvPr id="38" name="Rectangle 37"/>
            <p:cNvSpPr/>
            <p:nvPr/>
          </p:nvSpPr>
          <p:spPr>
            <a:xfrm>
              <a:off x="3144338" y="1495693"/>
              <a:ext cx="2989761" cy="1178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44" name="Rectangle 43"/>
          <p:cNvSpPr/>
          <p:nvPr/>
        </p:nvSpPr>
        <p:spPr>
          <a:xfrm>
            <a:off x="1928292" y="640770"/>
            <a:ext cx="8722591" cy="144655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Chọn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số</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cân</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nặng</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thích</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hợp</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với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mỗi</a:t>
            </a:r>
            <a:r>
              <a:rPr kumimoji="0" lang="en-US" sz="4400" b="1" i="0" u="none" strike="noStrike" kern="1200" cap="none" spc="0" normalizeH="0" noProof="0" dirty="0">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 con </a:t>
            </a:r>
            <a:r>
              <a:rPr kumimoji="0" lang="en-US" sz="4400" b="1" i="0" u="none" strike="noStrike" kern="1200" cap="none" spc="0" normalizeH="0" noProof="0" dirty="0" err="1">
                <a:ln w="22225">
                  <a:solidFill>
                    <a:srgbClr val="F79646"/>
                  </a:solidFill>
                  <a:prstDash val="solid"/>
                </a:ln>
                <a:solidFill>
                  <a:srgbClr val="FFC000"/>
                </a:solidFill>
                <a:effectLst/>
                <a:uLnTx/>
                <a:uFillTx/>
                <a:latin typeface="Cambria" panose="02040503050406030204" pitchFamily="18" charset="0"/>
                <a:ea typeface="Cambria" panose="02040503050406030204" pitchFamily="18" charset="0"/>
              </a:rPr>
              <a:t>vật</a:t>
            </a:r>
            <a:endParaRPr kumimoji="0" lang="en-US" sz="4400" b="1" i="0" u="none" strike="noStrike" kern="1200" cap="none" spc="0" normalizeH="0" baseline="0" noProof="0" dirty="0">
              <a:ln w="22225">
                <a:solidFill>
                  <a:srgbClr val="F79646">
                    <a:lumMod val="75000"/>
                  </a:srgbClr>
                </a:solidFill>
                <a:prstDash val="solid"/>
              </a:ln>
              <a:solidFill>
                <a:srgbClr val="F79646">
                  <a:lumMod val="40000"/>
                  <a:lumOff val="60000"/>
                </a:srgbClr>
              </a:solidFill>
              <a:effectLst/>
              <a:uLnTx/>
              <a:uFillTx/>
              <a:latin typeface="Cambria" panose="02040503050406030204" pitchFamily="18" charset="0"/>
              <a:ea typeface="Cambria" panose="02040503050406030204" pitchFamily="18" charset="0"/>
            </a:endParaRPr>
          </a:p>
        </p:txBody>
      </p:sp>
      <p:pic>
        <p:nvPicPr>
          <p:cNvPr id="49" name="图片 14" descr="6ccb8bc6dbe83c6ae811819d70909b6f"/>
          <p:cNvPicPr>
            <a:picLocks noChangeAspect="1"/>
          </p:cNvPicPr>
          <p:nvPr/>
        </p:nvPicPr>
        <p:blipFill>
          <a:blip r:embed="rId8"/>
          <a:srcRect t="29675"/>
          <a:stretch>
            <a:fillRect/>
          </a:stretch>
        </p:blipFill>
        <p:spPr>
          <a:xfrm>
            <a:off x="-2937" y="4324558"/>
            <a:ext cx="12261215" cy="2525361"/>
          </a:xfrm>
          <a:prstGeom prst="rect">
            <a:avLst/>
          </a:prstGeom>
        </p:spPr>
      </p:pic>
      <p:pic>
        <p:nvPicPr>
          <p:cNvPr id="55" name="图片 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a:xfrm flipH="1">
            <a:off x="-102166" y="-523942"/>
            <a:ext cx="2968128" cy="2289630"/>
          </a:xfrm>
          <a:prstGeom prst="rect">
            <a:avLst/>
          </a:prstGeom>
        </p:spPr>
      </p:pic>
      <p:sp>
        <p:nvSpPr>
          <p:cNvPr id="56" name="Rectangle 55"/>
          <p:cNvSpPr/>
          <p:nvPr/>
        </p:nvSpPr>
        <p:spPr>
          <a:xfrm>
            <a:off x="321351" y="150099"/>
            <a:ext cx="158569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Bài</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1</a:t>
            </a:r>
            <a:r>
              <a:rPr kumimoji="0" lang="en-US" altLang="zh-CN" sz="3600" b="1" i="0" u="none"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4" name="Rectangle 23"/>
          <p:cNvSpPr/>
          <p:nvPr/>
        </p:nvSpPr>
        <p:spPr>
          <a:xfrm>
            <a:off x="744869" y="7769254"/>
            <a:ext cx="790434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Bấm</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vào</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từng</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con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vật</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để</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hiện</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đáp</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án</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1400F7F4-7210-76AF-BD06-642B3A904E40}"/>
              </a:ext>
            </a:extLst>
          </p:cNvPr>
          <p:cNvPicPr>
            <a:picLocks noChangeAspect="1"/>
          </p:cNvPicPr>
          <p:nvPr/>
        </p:nvPicPr>
        <p:blipFill>
          <a:blip r:embed="rId10"/>
          <a:stretch>
            <a:fillRect/>
          </a:stretch>
        </p:blipFill>
        <p:spPr>
          <a:xfrm>
            <a:off x="1023937" y="2571750"/>
            <a:ext cx="10149456" cy="318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Straight Arrow Connector 6">
            <a:extLst>
              <a:ext uri="{FF2B5EF4-FFF2-40B4-BE49-F238E27FC236}">
                <a16:creationId xmlns:a16="http://schemas.microsoft.com/office/drawing/2014/main" id="{A313D72E-6A40-E118-9CFD-04DAB5C48146}"/>
              </a:ext>
            </a:extLst>
          </p:cNvPr>
          <p:cNvCxnSpPr>
            <a:cxnSpLocks/>
          </p:cNvCxnSpPr>
          <p:nvPr/>
        </p:nvCxnSpPr>
        <p:spPr>
          <a:xfrm>
            <a:off x="2581275" y="4095750"/>
            <a:ext cx="2352675" cy="10477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5C72019-5C31-7A6B-0961-A3AC5133D53E}"/>
              </a:ext>
            </a:extLst>
          </p:cNvPr>
          <p:cNvCxnSpPr>
            <a:cxnSpLocks/>
          </p:cNvCxnSpPr>
          <p:nvPr/>
        </p:nvCxnSpPr>
        <p:spPr>
          <a:xfrm>
            <a:off x="6076950" y="4381500"/>
            <a:ext cx="3371850" cy="9906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EA5F2A0-B884-C0D7-CCF8-76546107B323}"/>
              </a:ext>
            </a:extLst>
          </p:cNvPr>
          <p:cNvCxnSpPr>
            <a:cxnSpLocks/>
          </p:cNvCxnSpPr>
          <p:nvPr/>
        </p:nvCxnSpPr>
        <p:spPr>
          <a:xfrm flipH="1">
            <a:off x="2305050" y="4257675"/>
            <a:ext cx="5295900" cy="8953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24F6877-96B3-F713-77AF-469B2C25B532}"/>
              </a:ext>
            </a:extLst>
          </p:cNvPr>
          <p:cNvCxnSpPr>
            <a:cxnSpLocks/>
          </p:cNvCxnSpPr>
          <p:nvPr/>
        </p:nvCxnSpPr>
        <p:spPr>
          <a:xfrm flipH="1">
            <a:off x="7372350" y="4352925"/>
            <a:ext cx="2219325" cy="8286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789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37909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2. </a:t>
            </a:r>
            <a:r>
              <a:rPr kumimoji="0" lang="en-US" altLang="zh-CN" sz="3600" b="1" i="0" u="sng" strike="noStrike" kern="1200" cap="none" spc="0" normalizeH="0" baseline="0" noProof="0" dirty="0" err="1">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Số</a:t>
            </a:r>
            <a:r>
              <a:rPr kumimoji="0" lang="en-US" altLang="zh-CN" sz="3600" b="1" i="0" u="sng" strike="noStrike" kern="1200" cap="none" spc="0" normalizeH="0" baseline="0" noProof="0" dirty="0">
                <a:ln>
                  <a:noFill/>
                </a:ln>
                <a:solidFill>
                  <a:srgbClr val="C0504D"/>
                </a:solidFill>
                <a:effectLst/>
                <a:uLnTx/>
                <a:uFillTx/>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B520BA98-F4DD-EE7F-B8F8-9657019975E3}"/>
              </a:ext>
            </a:extLst>
          </p:cNvPr>
          <p:cNvGrpSpPr/>
          <p:nvPr/>
        </p:nvGrpSpPr>
        <p:grpSpPr>
          <a:xfrm>
            <a:off x="1076325" y="1809750"/>
            <a:ext cx="9782175" cy="584775"/>
            <a:chOff x="1076325" y="1809750"/>
            <a:chExt cx="9782175" cy="584775"/>
          </a:xfrm>
        </p:grpSpPr>
        <p:sp>
          <p:nvSpPr>
            <p:cNvPr id="6" name="TextBox 5">
              <a:extLst>
                <a:ext uri="{FF2B5EF4-FFF2-40B4-BE49-F238E27FC236}">
                  <a16:creationId xmlns:a16="http://schemas.microsoft.com/office/drawing/2014/main" id="{56384A6C-4684-7E65-49B7-C3883B4F5C0B}"/>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a) 2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kg                       20 kg =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7" name="Rectangle 6">
              <a:extLst>
                <a:ext uri="{FF2B5EF4-FFF2-40B4-BE49-F238E27FC236}">
                  <a16:creationId xmlns:a16="http://schemas.microsoft.com/office/drawing/2014/main" id="{FB4C48D6-5D4A-66DF-BC77-DCF02E7D8BA5}"/>
                </a:ext>
              </a:extLst>
            </p:cNvPr>
            <p:cNvSpPr/>
            <p:nvPr/>
          </p:nvSpPr>
          <p:spPr>
            <a:xfrm>
              <a:off x="2895599"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20</a:t>
              </a:r>
            </a:p>
          </p:txBody>
        </p:sp>
        <p:sp>
          <p:nvSpPr>
            <p:cNvPr id="8" name="Rectangle 7">
              <a:extLst>
                <a:ext uri="{FF2B5EF4-FFF2-40B4-BE49-F238E27FC236}">
                  <a16:creationId xmlns:a16="http://schemas.microsoft.com/office/drawing/2014/main" id="{D6927641-869A-8944-7EFC-B14A8C053642}"/>
                </a:ext>
              </a:extLst>
            </p:cNvPr>
            <p:cNvSpPr/>
            <p:nvPr/>
          </p:nvSpPr>
          <p:spPr>
            <a:xfrm>
              <a:off x="7343774" y="18859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grpSp>
      <p:grpSp>
        <p:nvGrpSpPr>
          <p:cNvPr id="31" name="Group 30">
            <a:extLst>
              <a:ext uri="{FF2B5EF4-FFF2-40B4-BE49-F238E27FC236}">
                <a16:creationId xmlns:a16="http://schemas.microsoft.com/office/drawing/2014/main" id="{C868D1DB-7949-3BFB-BFAF-BF7659C63B5E}"/>
              </a:ext>
            </a:extLst>
          </p:cNvPr>
          <p:cNvGrpSpPr/>
          <p:nvPr/>
        </p:nvGrpSpPr>
        <p:grpSpPr>
          <a:xfrm>
            <a:off x="1095375" y="2809875"/>
            <a:ext cx="9782175" cy="1210568"/>
            <a:chOff x="1095375" y="2809875"/>
            <a:chExt cx="9782175" cy="1210568"/>
          </a:xfrm>
        </p:grpSpPr>
        <p:sp>
          <p:nvSpPr>
            <p:cNvPr id="19" name="TextBox 18">
              <a:extLst>
                <a:ext uri="{FF2B5EF4-FFF2-40B4-BE49-F238E27FC236}">
                  <a16:creationId xmlns:a16="http://schemas.microsoft.com/office/drawing/2014/main" id="{3E41D976-D00A-9FD0-B55B-D8C6006AB37A}"/>
                </a:ext>
              </a:extLst>
            </p:cNvPr>
            <p:cNvSpPr txBox="1"/>
            <p:nvPr/>
          </p:nvSpPr>
          <p:spPr>
            <a:xfrm>
              <a:off x="1095375" y="2943225"/>
              <a:ext cx="9782175"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b) 3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kg</a:t>
              </a:r>
            </a:p>
            <a:p>
              <a:pPr algn="just"/>
              <a:r>
                <a:rPr lang="en-US" sz="3200" b="0" i="0" dirty="0">
                  <a:solidFill>
                    <a:srgbClr val="000000"/>
                  </a:solidFill>
                  <a:effectLst/>
                  <a:latin typeface="Cambria" panose="02040503050406030204" pitchFamily="18" charset="0"/>
                  <a:ea typeface="Cambria" panose="02040503050406030204" pitchFamily="18" charset="0"/>
                </a:rPr>
                <a:t>     4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yến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443CFC7F-DE1E-E453-1727-76739A19569B}"/>
                </a:ext>
              </a:extLst>
            </p:cNvPr>
            <p:cNvSpPr/>
            <p:nvPr/>
          </p:nvSpPr>
          <p:spPr>
            <a:xfrm>
              <a:off x="2714624" y="3000375"/>
              <a:ext cx="813767"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300</a:t>
              </a:r>
            </a:p>
          </p:txBody>
        </p:sp>
        <p:sp>
          <p:nvSpPr>
            <p:cNvPr id="22" name="Rectangle 21">
              <a:extLst>
                <a:ext uri="{FF2B5EF4-FFF2-40B4-BE49-F238E27FC236}">
                  <a16:creationId xmlns:a16="http://schemas.microsoft.com/office/drawing/2014/main" id="{51BFEE7D-2BC6-5B71-2950-169AD02A74C9}"/>
                </a:ext>
              </a:extLst>
            </p:cNvPr>
            <p:cNvSpPr/>
            <p:nvPr/>
          </p:nvSpPr>
          <p:spPr>
            <a:xfrm>
              <a:off x="2695574" y="356235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40</a:t>
              </a:r>
            </a:p>
          </p:txBody>
        </p:sp>
        <p:sp>
          <p:nvSpPr>
            <p:cNvPr id="24" name="TextBox 23">
              <a:extLst>
                <a:ext uri="{FF2B5EF4-FFF2-40B4-BE49-F238E27FC236}">
                  <a16:creationId xmlns:a16="http://schemas.microsoft.com/office/drawing/2014/main" id="{F392834F-4152-999F-9836-EBD84339F0DC}"/>
                </a:ext>
              </a:extLst>
            </p:cNvPr>
            <p:cNvSpPr txBox="1"/>
            <p:nvPr/>
          </p:nvSpPr>
          <p:spPr>
            <a:xfrm>
              <a:off x="5953125" y="2809875"/>
              <a:ext cx="4860649"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300 kg =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40 </a:t>
              </a:r>
              <a:r>
                <a:rPr lang="en-US" sz="3200" b="0" i="0" dirty="0" err="1">
                  <a:solidFill>
                    <a:srgbClr val="000000"/>
                  </a:solidFill>
                  <a:effectLst/>
                  <a:latin typeface="Cambria" panose="02040503050406030204" pitchFamily="18" charset="0"/>
                  <a:ea typeface="Cambria" panose="02040503050406030204" pitchFamily="18" charset="0"/>
                </a:rPr>
                <a:t>yến</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25" name="Rectangle 24">
              <a:extLst>
                <a:ext uri="{FF2B5EF4-FFF2-40B4-BE49-F238E27FC236}">
                  <a16:creationId xmlns:a16="http://schemas.microsoft.com/office/drawing/2014/main" id="{BD0D8E7C-F43D-3008-6126-8380C96D80CC}"/>
                </a:ext>
              </a:extLst>
            </p:cNvPr>
            <p:cNvSpPr/>
            <p:nvPr/>
          </p:nvSpPr>
          <p:spPr>
            <a:xfrm>
              <a:off x="7612130" y="2847147"/>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sp>
          <p:nvSpPr>
            <p:cNvPr id="26" name="Rectangle 25">
              <a:extLst>
                <a:ext uri="{FF2B5EF4-FFF2-40B4-BE49-F238E27FC236}">
                  <a16:creationId xmlns:a16="http://schemas.microsoft.com/office/drawing/2014/main" id="{54F56814-CB14-F74C-488D-3EA2D644AF11}"/>
                </a:ext>
              </a:extLst>
            </p:cNvPr>
            <p:cNvSpPr/>
            <p:nvPr/>
          </p:nvSpPr>
          <p:spPr>
            <a:xfrm>
              <a:off x="7632837" y="3448878"/>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4</a:t>
              </a:r>
            </a:p>
          </p:txBody>
        </p:sp>
      </p:grpSp>
      <p:grpSp>
        <p:nvGrpSpPr>
          <p:cNvPr id="40" name="Group 39">
            <a:extLst>
              <a:ext uri="{FF2B5EF4-FFF2-40B4-BE49-F238E27FC236}">
                <a16:creationId xmlns:a16="http://schemas.microsoft.com/office/drawing/2014/main" id="{A0603D23-C1D1-82D9-A269-999AC1191ADB}"/>
              </a:ext>
            </a:extLst>
          </p:cNvPr>
          <p:cNvGrpSpPr/>
          <p:nvPr/>
        </p:nvGrpSpPr>
        <p:grpSpPr>
          <a:xfrm>
            <a:off x="976105" y="4509466"/>
            <a:ext cx="9782175" cy="1219615"/>
            <a:chOff x="1095375" y="2809875"/>
            <a:chExt cx="9782175" cy="1219615"/>
          </a:xfrm>
        </p:grpSpPr>
        <p:sp>
          <p:nvSpPr>
            <p:cNvPr id="41" name="TextBox 40">
              <a:extLst>
                <a:ext uri="{FF2B5EF4-FFF2-40B4-BE49-F238E27FC236}">
                  <a16:creationId xmlns:a16="http://schemas.microsoft.com/office/drawing/2014/main" id="{4456DFB1-CF1A-CAEF-D25E-CA84E1065F59}"/>
                </a:ext>
              </a:extLst>
            </p:cNvPr>
            <p:cNvSpPr txBox="1"/>
            <p:nvPr/>
          </p:nvSpPr>
          <p:spPr>
            <a:xfrm>
              <a:off x="1095375" y="2943225"/>
              <a:ext cx="9782175"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c) 2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              kg</a:t>
              </a:r>
            </a:p>
            <a:p>
              <a:pPr algn="just"/>
              <a:r>
                <a:rPr lang="en-US" sz="3200" b="0" i="0" dirty="0">
                  <a:solidFill>
                    <a:srgbClr val="000000"/>
                  </a:solidFill>
                  <a:effectLst/>
                  <a:latin typeface="Cambria" panose="02040503050406030204" pitchFamily="18" charset="0"/>
                  <a:ea typeface="Cambria" panose="02040503050406030204" pitchFamily="18" charset="0"/>
                </a:rPr>
                <a:t>     3 </a:t>
              </a:r>
              <a:r>
                <a:rPr lang="en-US" sz="3200" b="0" i="0" dirty="0" err="1">
                  <a:solidFill>
                    <a:srgbClr val="000000"/>
                  </a:solidFill>
                  <a:effectLst/>
                  <a:latin typeface="Cambria" panose="02040503050406030204" pitchFamily="18" charset="0"/>
                  <a:ea typeface="Cambria" panose="02040503050406030204" pitchFamily="18" charset="0"/>
                </a:rPr>
                <a:t>tấn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tạ</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2" name="Rectangle 41">
              <a:extLst>
                <a:ext uri="{FF2B5EF4-FFF2-40B4-BE49-F238E27FC236}">
                  <a16:creationId xmlns:a16="http://schemas.microsoft.com/office/drawing/2014/main" id="{CBC5D41D-BD85-7D1F-1795-8FD935C0AD51}"/>
                </a:ext>
              </a:extLst>
            </p:cNvPr>
            <p:cNvSpPr/>
            <p:nvPr/>
          </p:nvSpPr>
          <p:spPr>
            <a:xfrm>
              <a:off x="2913406" y="3000375"/>
              <a:ext cx="109206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2 000</a:t>
              </a:r>
            </a:p>
          </p:txBody>
        </p:sp>
        <p:sp>
          <p:nvSpPr>
            <p:cNvPr id="43" name="Rectangle 42">
              <a:extLst>
                <a:ext uri="{FF2B5EF4-FFF2-40B4-BE49-F238E27FC236}">
                  <a16:creationId xmlns:a16="http://schemas.microsoft.com/office/drawing/2014/main" id="{D1726EB0-A64D-075E-CC3C-33EC5D122B9D}"/>
                </a:ext>
              </a:extLst>
            </p:cNvPr>
            <p:cNvSpPr/>
            <p:nvPr/>
          </p:nvSpPr>
          <p:spPr>
            <a:xfrm>
              <a:off x="2854600" y="3572290"/>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30</a:t>
              </a:r>
            </a:p>
          </p:txBody>
        </p:sp>
        <p:sp>
          <p:nvSpPr>
            <p:cNvPr id="44" name="TextBox 43">
              <a:extLst>
                <a:ext uri="{FF2B5EF4-FFF2-40B4-BE49-F238E27FC236}">
                  <a16:creationId xmlns:a16="http://schemas.microsoft.com/office/drawing/2014/main" id="{3485511A-3225-1DAD-BEB8-B6FE990F0EE2}"/>
                </a:ext>
              </a:extLst>
            </p:cNvPr>
            <p:cNvSpPr txBox="1"/>
            <p:nvPr/>
          </p:nvSpPr>
          <p:spPr>
            <a:xfrm>
              <a:off x="5953125" y="2809875"/>
              <a:ext cx="4860649" cy="1077218"/>
            </a:xfrm>
            <a:prstGeom prst="rect">
              <a:avLst/>
            </a:prstGeom>
            <a:noFill/>
          </p:spPr>
          <p:txBody>
            <a:bodyPr wrap="square" rtlCol="0">
              <a:spAutoFit/>
            </a:bodyPr>
            <a:lstStyle/>
            <a:p>
              <a:pPr algn="just"/>
              <a:r>
                <a:rPr lang="en-US" sz="3200" b="0" i="0" dirty="0">
                  <a:solidFill>
                    <a:srgbClr val="000000"/>
                  </a:solidFill>
                  <a:effectLst/>
                  <a:latin typeface="Cambria" panose="02040503050406030204" pitchFamily="18" charset="0"/>
                  <a:ea typeface="Cambria" panose="02040503050406030204" pitchFamily="18" charset="0"/>
                </a:rPr>
                <a:t>2 000 kg =         </a:t>
              </a:r>
              <a:r>
                <a:rPr lang="en-US" sz="3200" b="0" i="0" dirty="0" err="1">
                  <a:solidFill>
                    <a:srgbClr val="000000"/>
                  </a:solidFill>
                  <a:effectLst/>
                  <a:latin typeface="Cambria" panose="02040503050406030204" pitchFamily="18" charset="0"/>
                  <a:ea typeface="Cambria" panose="02040503050406030204" pitchFamily="18" charset="0"/>
                </a:rPr>
                <a:t>tấn</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a:solidFill>
                    <a:srgbClr val="000000"/>
                  </a:solidFill>
                  <a:effectLst/>
                  <a:latin typeface="Cambria" panose="02040503050406030204" pitchFamily="18" charset="0"/>
                  <a:ea typeface="Cambria" panose="02040503050406030204" pitchFamily="18" charset="0"/>
                </a:rPr>
                <a:t>30 </a:t>
              </a:r>
              <a:r>
                <a:rPr lang="en-US" sz="3200" b="0" i="0" dirty="0" err="1">
                  <a:solidFill>
                    <a:srgbClr val="000000"/>
                  </a:solidFill>
                  <a:effectLst/>
                  <a:latin typeface="Cambria" panose="02040503050406030204" pitchFamily="18" charset="0"/>
                  <a:ea typeface="Cambria" panose="02040503050406030204" pitchFamily="18" charset="0"/>
                </a:rPr>
                <a:t>tạ</a:t>
              </a:r>
              <a:r>
                <a:rPr lang="en-US" sz="3200" b="0" i="0" dirty="0">
                  <a:solidFill>
                    <a:srgbClr val="000000"/>
                  </a:solidFill>
                  <a:effectLst/>
                  <a:latin typeface="Cambria" panose="02040503050406030204" pitchFamily="18" charset="0"/>
                  <a:ea typeface="Cambria" panose="02040503050406030204" pitchFamily="18" charset="0"/>
                </a:rPr>
                <a:t> =         </a:t>
              </a:r>
              <a:r>
                <a:rPr lang="en-US" sz="3200" b="0" i="0" dirty="0" err="1">
                  <a:solidFill>
                    <a:srgbClr val="000000"/>
                  </a:solidFill>
                  <a:effectLst/>
                  <a:latin typeface="Cambria" panose="02040503050406030204" pitchFamily="18" charset="0"/>
                  <a:ea typeface="Cambria" panose="02040503050406030204" pitchFamily="18" charset="0"/>
                </a:rPr>
                <a:t>tấn</a:t>
              </a:r>
              <a:endParaRPr lang="en-US" sz="3200" b="0" i="0" dirty="0">
                <a:solidFill>
                  <a:srgbClr val="000000"/>
                </a:solidFill>
                <a:effectLst/>
                <a:latin typeface="Cambria" panose="02040503050406030204" pitchFamily="18" charset="0"/>
                <a:ea typeface="Cambria" panose="02040503050406030204" pitchFamily="18" charset="0"/>
              </a:endParaRPr>
            </a:p>
          </p:txBody>
        </p:sp>
        <p:sp>
          <p:nvSpPr>
            <p:cNvPr id="45" name="Rectangle 44">
              <a:extLst>
                <a:ext uri="{FF2B5EF4-FFF2-40B4-BE49-F238E27FC236}">
                  <a16:creationId xmlns:a16="http://schemas.microsoft.com/office/drawing/2014/main" id="{B373CE09-3AB6-A9C4-968A-C1C9B3C827E7}"/>
                </a:ext>
              </a:extLst>
            </p:cNvPr>
            <p:cNvSpPr/>
            <p:nvPr/>
          </p:nvSpPr>
          <p:spPr>
            <a:xfrm>
              <a:off x="7959999" y="2867025"/>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a:t>
              </a:r>
            </a:p>
          </p:txBody>
        </p:sp>
        <p:sp>
          <p:nvSpPr>
            <p:cNvPr id="46" name="Rectangle 45">
              <a:extLst>
                <a:ext uri="{FF2B5EF4-FFF2-40B4-BE49-F238E27FC236}">
                  <a16:creationId xmlns:a16="http://schemas.microsoft.com/office/drawing/2014/main" id="{24AF22E8-EC00-7D27-2528-F9E5AAD47C0A}"/>
                </a:ext>
              </a:extLst>
            </p:cNvPr>
            <p:cNvSpPr/>
            <p:nvPr/>
          </p:nvSpPr>
          <p:spPr>
            <a:xfrm>
              <a:off x="7344602" y="3409121"/>
              <a:ext cx="581025"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3</a:t>
              </a:r>
            </a:p>
          </p:txBody>
        </p:sp>
      </p:grpSp>
      <p:pic>
        <p:nvPicPr>
          <p:cNvPr id="47" name="Picture 46">
            <a:extLst>
              <a:ext uri="{FF2B5EF4-FFF2-40B4-BE49-F238E27FC236}">
                <a16:creationId xmlns:a16="http://schemas.microsoft.com/office/drawing/2014/main" id="{8FCCE4FF-7E31-C26C-5F7E-A0A49D2B559C}"/>
              </a:ext>
            </a:extLst>
          </p:cNvPr>
          <p:cNvPicPr>
            <a:picLocks noChangeAspect="1"/>
          </p:cNvPicPr>
          <p:nvPr/>
        </p:nvPicPr>
        <p:blipFill rotWithShape="1">
          <a:blip r:embed="rId4">
            <a:extLst>
              <a:ext uri="{28A0092B-C50C-407E-A947-70E740481C1C}">
                <a14:useLocalDpi xmlns:a14="http://schemas.microsoft.com/office/drawing/2010/main" val="0"/>
              </a:ext>
            </a:extLst>
          </a:blip>
          <a:srcRect l="8623" t="46901" r="73531" b="35152"/>
          <a:stretch/>
        </p:blipFill>
        <p:spPr>
          <a:xfrm>
            <a:off x="2741159" y="1626140"/>
            <a:ext cx="856808" cy="930625"/>
          </a:xfrm>
          <a:prstGeom prst="rect">
            <a:avLst/>
          </a:prstGeom>
        </p:spPr>
      </p:pic>
      <p:pic>
        <p:nvPicPr>
          <p:cNvPr id="48" name="Picture 47">
            <a:extLst>
              <a:ext uri="{FF2B5EF4-FFF2-40B4-BE49-F238E27FC236}">
                <a16:creationId xmlns:a16="http://schemas.microsoft.com/office/drawing/2014/main" id="{D4C13DC6-DE94-1AEE-1A96-3FFA770E6F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64" t="46997" r="42982" b="35269"/>
          <a:stretch/>
        </p:blipFill>
        <p:spPr>
          <a:xfrm>
            <a:off x="7288046" y="1828800"/>
            <a:ext cx="673197" cy="566530"/>
          </a:xfrm>
          <a:prstGeom prst="rect">
            <a:avLst/>
          </a:prstGeom>
        </p:spPr>
      </p:pic>
      <p:pic>
        <p:nvPicPr>
          <p:cNvPr id="49" name="Picture 48">
            <a:extLst>
              <a:ext uri="{FF2B5EF4-FFF2-40B4-BE49-F238E27FC236}">
                <a16:creationId xmlns:a16="http://schemas.microsoft.com/office/drawing/2014/main" id="{78D1FEDC-963F-93B4-A9BA-4FA17D9E689A}"/>
              </a:ext>
            </a:extLst>
          </p:cNvPr>
          <p:cNvPicPr>
            <a:picLocks noChangeAspect="1"/>
          </p:cNvPicPr>
          <p:nvPr/>
        </p:nvPicPr>
        <p:blipFill rotWithShape="1">
          <a:blip r:embed="rId4">
            <a:extLst>
              <a:ext uri="{28A0092B-C50C-407E-A947-70E740481C1C}">
                <a14:useLocalDpi xmlns:a14="http://schemas.microsoft.com/office/drawing/2010/main" val="0"/>
              </a:ext>
            </a:extLst>
          </a:blip>
          <a:srcRect l="71260" t="9668" r="10253" b="73325"/>
          <a:stretch/>
        </p:blipFill>
        <p:spPr>
          <a:xfrm>
            <a:off x="2633349" y="2896777"/>
            <a:ext cx="984494" cy="583142"/>
          </a:xfrm>
          <a:prstGeom prst="rect">
            <a:avLst/>
          </a:prstGeom>
        </p:spPr>
      </p:pic>
      <p:pic>
        <p:nvPicPr>
          <p:cNvPr id="50" name="Picture 49">
            <a:extLst>
              <a:ext uri="{FF2B5EF4-FFF2-40B4-BE49-F238E27FC236}">
                <a16:creationId xmlns:a16="http://schemas.microsoft.com/office/drawing/2014/main" id="{34DC3ADD-8A06-4FC3-543D-7951E247F01F}"/>
              </a:ext>
            </a:extLst>
          </p:cNvPr>
          <p:cNvPicPr>
            <a:picLocks noChangeAspect="1"/>
          </p:cNvPicPr>
          <p:nvPr/>
        </p:nvPicPr>
        <p:blipFill rotWithShape="1">
          <a:blip r:embed="rId4">
            <a:extLst>
              <a:ext uri="{28A0092B-C50C-407E-A947-70E740481C1C}">
                <a14:useLocalDpi xmlns:a14="http://schemas.microsoft.com/office/drawing/2010/main" val="0"/>
              </a:ext>
            </a:extLst>
          </a:blip>
          <a:srcRect l="27823" t="10909" r="53690" b="72084"/>
          <a:stretch/>
        </p:blipFill>
        <p:spPr>
          <a:xfrm>
            <a:off x="2610719" y="3499299"/>
            <a:ext cx="798403" cy="793251"/>
          </a:xfrm>
          <a:prstGeom prst="rect">
            <a:avLst/>
          </a:prstGeom>
        </p:spPr>
      </p:pic>
      <p:pic>
        <p:nvPicPr>
          <p:cNvPr id="51" name="Picture 50">
            <a:extLst>
              <a:ext uri="{FF2B5EF4-FFF2-40B4-BE49-F238E27FC236}">
                <a16:creationId xmlns:a16="http://schemas.microsoft.com/office/drawing/2014/main" id="{E19B33CB-60A8-4C2C-0BBB-E502275F03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986" t="65447" r="47357" b="16819"/>
          <a:stretch/>
        </p:blipFill>
        <p:spPr>
          <a:xfrm>
            <a:off x="7442528" y="2668390"/>
            <a:ext cx="792657" cy="700975"/>
          </a:xfrm>
          <a:prstGeom prst="rect">
            <a:avLst/>
          </a:prstGeom>
        </p:spPr>
      </p:pic>
      <p:pic>
        <p:nvPicPr>
          <p:cNvPr id="52" name="Picture 51">
            <a:extLst>
              <a:ext uri="{FF2B5EF4-FFF2-40B4-BE49-F238E27FC236}">
                <a16:creationId xmlns:a16="http://schemas.microsoft.com/office/drawing/2014/main" id="{B170BEC3-00B9-C6A2-DC10-3AB36789F967}"/>
              </a:ext>
            </a:extLst>
          </p:cNvPr>
          <p:cNvPicPr>
            <a:picLocks noChangeAspect="1"/>
          </p:cNvPicPr>
          <p:nvPr/>
        </p:nvPicPr>
        <p:blipFill rotWithShape="1">
          <a:blip r:embed="rId4">
            <a:extLst>
              <a:ext uri="{28A0092B-C50C-407E-A947-70E740481C1C}">
                <a14:useLocalDpi xmlns:a14="http://schemas.microsoft.com/office/drawing/2010/main" val="0"/>
              </a:ext>
            </a:extLst>
          </a:blip>
          <a:srcRect l="28596" t="28612" r="52917" b="54381"/>
          <a:stretch/>
        </p:blipFill>
        <p:spPr>
          <a:xfrm>
            <a:off x="7484287" y="3353976"/>
            <a:ext cx="804947" cy="799753"/>
          </a:xfrm>
          <a:prstGeom prst="rect">
            <a:avLst/>
          </a:prstGeom>
        </p:spPr>
      </p:pic>
      <p:pic>
        <p:nvPicPr>
          <p:cNvPr id="53" name="Picture 52">
            <a:extLst>
              <a:ext uri="{FF2B5EF4-FFF2-40B4-BE49-F238E27FC236}">
                <a16:creationId xmlns:a16="http://schemas.microsoft.com/office/drawing/2014/main" id="{1E6D635C-7933-0109-144E-5894E7086F1D}"/>
              </a:ext>
            </a:extLst>
          </p:cNvPr>
          <p:cNvPicPr>
            <a:picLocks noChangeAspect="1"/>
          </p:cNvPicPr>
          <p:nvPr/>
        </p:nvPicPr>
        <p:blipFill rotWithShape="1">
          <a:blip r:embed="rId4">
            <a:extLst>
              <a:ext uri="{28A0092B-C50C-407E-A947-70E740481C1C}">
                <a14:useLocalDpi xmlns:a14="http://schemas.microsoft.com/office/drawing/2010/main" val="0"/>
              </a:ext>
            </a:extLst>
          </a:blip>
          <a:srcRect l="71143" t="45472" r="10383" b="36794"/>
          <a:stretch/>
        </p:blipFill>
        <p:spPr>
          <a:xfrm>
            <a:off x="2680368" y="4363278"/>
            <a:ext cx="1243229" cy="854311"/>
          </a:xfrm>
          <a:prstGeom prst="rect">
            <a:avLst/>
          </a:prstGeom>
        </p:spPr>
      </p:pic>
      <p:pic>
        <p:nvPicPr>
          <p:cNvPr id="54" name="Picture 53">
            <a:extLst>
              <a:ext uri="{FF2B5EF4-FFF2-40B4-BE49-F238E27FC236}">
                <a16:creationId xmlns:a16="http://schemas.microsoft.com/office/drawing/2014/main" id="{E8717A0C-47DB-1C3D-8F20-D0D9DA65067A}"/>
              </a:ext>
            </a:extLst>
          </p:cNvPr>
          <p:cNvPicPr>
            <a:picLocks noChangeAspect="1"/>
          </p:cNvPicPr>
          <p:nvPr/>
        </p:nvPicPr>
        <p:blipFill rotWithShape="1">
          <a:blip r:embed="rId4">
            <a:extLst>
              <a:ext uri="{28A0092B-C50C-407E-A947-70E740481C1C}">
                <a14:useLocalDpi xmlns:a14="http://schemas.microsoft.com/office/drawing/2010/main" val="0"/>
              </a:ext>
            </a:extLst>
          </a:blip>
          <a:srcRect l="56680" t="46401" r="28549" b="35652"/>
          <a:stretch/>
        </p:blipFill>
        <p:spPr>
          <a:xfrm>
            <a:off x="2703444" y="5194288"/>
            <a:ext cx="632243" cy="620104"/>
          </a:xfrm>
          <a:prstGeom prst="rect">
            <a:avLst/>
          </a:prstGeom>
        </p:spPr>
      </p:pic>
      <p:pic>
        <p:nvPicPr>
          <p:cNvPr id="55" name="Picture 54">
            <a:extLst>
              <a:ext uri="{FF2B5EF4-FFF2-40B4-BE49-F238E27FC236}">
                <a16:creationId xmlns:a16="http://schemas.microsoft.com/office/drawing/2014/main" id="{CDA3D53B-000B-B654-4A1F-1F90DF9F61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7364" t="46997" r="42982" b="35269"/>
          <a:stretch/>
        </p:blipFill>
        <p:spPr>
          <a:xfrm>
            <a:off x="7814821" y="4522304"/>
            <a:ext cx="673197" cy="566530"/>
          </a:xfrm>
          <a:prstGeom prst="rect">
            <a:avLst/>
          </a:prstGeom>
        </p:spPr>
      </p:pic>
      <p:pic>
        <p:nvPicPr>
          <p:cNvPr id="56" name="Picture 55">
            <a:extLst>
              <a:ext uri="{FF2B5EF4-FFF2-40B4-BE49-F238E27FC236}">
                <a16:creationId xmlns:a16="http://schemas.microsoft.com/office/drawing/2014/main" id="{6AF659E9-70D2-8761-B0C4-4C9A526FFB2C}"/>
              </a:ext>
            </a:extLst>
          </p:cNvPr>
          <p:cNvPicPr>
            <a:picLocks noChangeAspect="1"/>
          </p:cNvPicPr>
          <p:nvPr/>
        </p:nvPicPr>
        <p:blipFill rotWithShape="1">
          <a:blip r:embed="rId4">
            <a:extLst>
              <a:ext uri="{28A0092B-C50C-407E-A947-70E740481C1C}">
                <a14:useLocalDpi xmlns:a14="http://schemas.microsoft.com/office/drawing/2010/main" val="0"/>
              </a:ext>
            </a:extLst>
          </a:blip>
          <a:srcRect l="8623" t="46901" r="73531" b="35152"/>
          <a:stretch/>
        </p:blipFill>
        <p:spPr>
          <a:xfrm>
            <a:off x="7054741" y="5049485"/>
            <a:ext cx="807111" cy="876646"/>
          </a:xfrm>
          <a:prstGeom prst="rect">
            <a:avLst/>
          </a:prstGeom>
        </p:spPr>
      </p:pic>
      <p:pic>
        <p:nvPicPr>
          <p:cNvPr id="57" name="Picture 56">
            <a:extLst>
              <a:ext uri="{FF2B5EF4-FFF2-40B4-BE49-F238E27FC236}">
                <a16:creationId xmlns:a16="http://schemas.microsoft.com/office/drawing/2014/main" id="{9FA4749D-0B69-E547-018F-68AF2CDFDF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8482"/>
            <a:ext cx="12176919" cy="6849517"/>
          </a:xfrm>
          <a:prstGeom prst="rect">
            <a:avLst/>
          </a:prstGeom>
        </p:spPr>
      </p:pic>
    </p:spTree>
    <p:extLst>
      <p:ext uri="{BB962C8B-B14F-4D97-AF65-F5344CB8AC3E}">
        <p14:creationId xmlns:p14="http://schemas.microsoft.com/office/powerpoint/2010/main" val="6415867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7"/>
                                        </p:tgtEl>
                                        <p:attrNameLst>
                                          <p:attrName>ppt_x</p:attrName>
                                        </p:attrNameLst>
                                      </p:cBhvr>
                                      <p:tavLst>
                                        <p:tav tm="0">
                                          <p:val>
                                            <p:strVal val="ppt_x"/>
                                          </p:val>
                                        </p:tav>
                                        <p:tav tm="100000">
                                          <p:val>
                                            <p:strVal val="ppt_x"/>
                                          </p:val>
                                        </p:tav>
                                      </p:tavLst>
                                    </p:anim>
                                    <p:anim calcmode="lin" valueType="num">
                                      <p:cBhvr additive="base">
                                        <p:cTn id="13" dur="500"/>
                                        <p:tgtEl>
                                          <p:spTgt spid="47"/>
                                        </p:tgtEl>
                                        <p:attrNameLst>
                                          <p:attrName>ppt_y</p:attrName>
                                        </p:attrNameLst>
                                      </p:cBhvr>
                                      <p:tavLst>
                                        <p:tav tm="0">
                                          <p:val>
                                            <p:strVal val="ppt_y"/>
                                          </p:val>
                                        </p:tav>
                                        <p:tav tm="100000">
                                          <p:val>
                                            <p:strVal val="1+ppt_h/2"/>
                                          </p:val>
                                        </p:tav>
                                      </p:tavLst>
                                    </p:anim>
                                    <p:set>
                                      <p:cBhvr>
                                        <p:cTn id="1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5" restart="whenNotActive" fill="hold" evtFilter="cancelBubble" nodeType="interactiveSeq">
                <p:stCondLst>
                  <p:cond evt="onClick" delay="0">
                    <p:tgtEl>
                      <p:spTgt spid="48"/>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48"/>
                                        </p:tgtEl>
                                        <p:attrNameLst>
                                          <p:attrName>ppt_x</p:attrName>
                                        </p:attrNameLst>
                                      </p:cBhvr>
                                      <p:tavLst>
                                        <p:tav tm="0">
                                          <p:val>
                                            <p:strVal val="ppt_x"/>
                                          </p:val>
                                        </p:tav>
                                        <p:tav tm="100000">
                                          <p:val>
                                            <p:strVal val="ppt_x"/>
                                          </p:val>
                                        </p:tav>
                                      </p:tavLst>
                                    </p:anim>
                                    <p:anim calcmode="lin" valueType="num">
                                      <p:cBhvr additive="base">
                                        <p:cTn id="20" dur="500"/>
                                        <p:tgtEl>
                                          <p:spTgt spid="48"/>
                                        </p:tgtEl>
                                        <p:attrNameLst>
                                          <p:attrName>ppt_y</p:attrName>
                                        </p:attrNameLst>
                                      </p:cBhvr>
                                      <p:tavLst>
                                        <p:tav tm="0">
                                          <p:val>
                                            <p:strVal val="ppt_y"/>
                                          </p:val>
                                        </p:tav>
                                        <p:tav tm="100000">
                                          <p:val>
                                            <p:strVal val="1+ppt_h/2"/>
                                          </p:val>
                                        </p:tav>
                                      </p:tavLst>
                                    </p:anim>
                                    <p:set>
                                      <p:cBhvr>
                                        <p:cTn id="2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22" restart="whenNotActive" fill="hold" evtFilter="cancelBubble" nodeType="interactiveSeq">
                <p:stCondLst>
                  <p:cond evt="onClick" delay="0">
                    <p:tgtEl>
                      <p:spTgt spid="49"/>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9"/>
                                        </p:tgtEl>
                                        <p:attrNameLst>
                                          <p:attrName>ppt_x</p:attrName>
                                        </p:attrNameLst>
                                      </p:cBhvr>
                                      <p:tavLst>
                                        <p:tav tm="0">
                                          <p:val>
                                            <p:strVal val="ppt_x"/>
                                          </p:val>
                                        </p:tav>
                                        <p:tav tm="100000">
                                          <p:val>
                                            <p:strVal val="ppt_x"/>
                                          </p:val>
                                        </p:tav>
                                      </p:tavLst>
                                    </p:anim>
                                    <p:anim calcmode="lin" valueType="num">
                                      <p:cBhvr additive="base">
                                        <p:cTn id="27" dur="500"/>
                                        <p:tgtEl>
                                          <p:spTgt spid="49"/>
                                        </p:tgtEl>
                                        <p:attrNameLst>
                                          <p:attrName>ppt_y</p:attrName>
                                        </p:attrNameLst>
                                      </p:cBhvr>
                                      <p:tavLst>
                                        <p:tav tm="0">
                                          <p:val>
                                            <p:strVal val="ppt_y"/>
                                          </p:val>
                                        </p:tav>
                                        <p:tav tm="100000">
                                          <p:val>
                                            <p:strVal val="1+ppt_h/2"/>
                                          </p:val>
                                        </p:tav>
                                      </p:tavLst>
                                    </p:anim>
                                    <p:set>
                                      <p:cBhvr>
                                        <p:cTn id="28"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9" restart="whenNotActive" fill="hold" evtFilter="cancelBubble" nodeType="interactiveSeq">
                <p:stCondLst>
                  <p:cond evt="onClick" delay="0">
                    <p:tgtEl>
                      <p:spTgt spid="50"/>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50"/>
                                        </p:tgtEl>
                                        <p:attrNameLst>
                                          <p:attrName>ppt_x</p:attrName>
                                        </p:attrNameLst>
                                      </p:cBhvr>
                                      <p:tavLst>
                                        <p:tav tm="0">
                                          <p:val>
                                            <p:strVal val="ppt_x"/>
                                          </p:val>
                                        </p:tav>
                                        <p:tav tm="100000">
                                          <p:val>
                                            <p:strVal val="ppt_x"/>
                                          </p:val>
                                        </p:tav>
                                      </p:tavLst>
                                    </p:anim>
                                    <p:anim calcmode="lin" valueType="num">
                                      <p:cBhvr additive="base">
                                        <p:cTn id="34" dur="500"/>
                                        <p:tgtEl>
                                          <p:spTgt spid="50"/>
                                        </p:tgtEl>
                                        <p:attrNameLst>
                                          <p:attrName>ppt_y</p:attrName>
                                        </p:attrNameLst>
                                      </p:cBhvr>
                                      <p:tavLst>
                                        <p:tav tm="0">
                                          <p:val>
                                            <p:strVal val="ppt_y"/>
                                          </p:val>
                                        </p:tav>
                                        <p:tav tm="100000">
                                          <p:val>
                                            <p:strVal val="1+ppt_h/2"/>
                                          </p:val>
                                        </p:tav>
                                      </p:tavLst>
                                    </p:anim>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36" restart="whenNotActive" fill="hold" evtFilter="cancelBubble" nodeType="interactiveSeq">
                <p:stCondLst>
                  <p:cond evt="onClick" delay="0">
                    <p:tgtEl>
                      <p:spTgt spid="51"/>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nodeType="clickEffect">
                                  <p:stCondLst>
                                    <p:cond delay="0"/>
                                  </p:stCondLst>
                                  <p:childTnLst>
                                    <p:anim calcmode="lin" valueType="num">
                                      <p:cBhvr additive="base">
                                        <p:cTn id="40" dur="500"/>
                                        <p:tgtEl>
                                          <p:spTgt spid="51"/>
                                        </p:tgtEl>
                                        <p:attrNameLst>
                                          <p:attrName>ppt_x</p:attrName>
                                        </p:attrNameLst>
                                      </p:cBhvr>
                                      <p:tavLst>
                                        <p:tav tm="0">
                                          <p:val>
                                            <p:strVal val="ppt_x"/>
                                          </p:val>
                                        </p:tav>
                                        <p:tav tm="100000">
                                          <p:val>
                                            <p:strVal val="ppt_x"/>
                                          </p:val>
                                        </p:tav>
                                      </p:tavLst>
                                    </p:anim>
                                    <p:anim calcmode="lin" valueType="num">
                                      <p:cBhvr additive="base">
                                        <p:cTn id="41" dur="500"/>
                                        <p:tgtEl>
                                          <p:spTgt spid="51"/>
                                        </p:tgtEl>
                                        <p:attrNameLst>
                                          <p:attrName>ppt_y</p:attrName>
                                        </p:attrNameLst>
                                      </p:cBhvr>
                                      <p:tavLst>
                                        <p:tav tm="0">
                                          <p:val>
                                            <p:strVal val="ppt_y"/>
                                          </p:val>
                                        </p:tav>
                                        <p:tav tm="100000">
                                          <p:val>
                                            <p:strVal val="1+ppt_h/2"/>
                                          </p:val>
                                        </p:tav>
                                      </p:tavLst>
                                    </p:anim>
                                    <p:set>
                                      <p:cBhvr>
                                        <p:cTn id="42"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43" restart="whenNotActive" fill="hold" evtFilter="cancelBubble" nodeType="interactiveSeq">
                <p:stCondLst>
                  <p:cond evt="onClick" delay="0">
                    <p:tgtEl>
                      <p:spTgt spid="52"/>
                    </p:tgtEl>
                  </p:cond>
                </p:stCondLst>
                <p:endSync evt="end" delay="0">
                  <p:rtn val="all"/>
                </p:endSync>
                <p:childTnLst>
                  <p:par>
                    <p:cTn id="44" fill="hold">
                      <p:stCondLst>
                        <p:cond delay="0"/>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52"/>
                                        </p:tgtEl>
                                        <p:attrNameLst>
                                          <p:attrName>ppt_x</p:attrName>
                                        </p:attrNameLst>
                                      </p:cBhvr>
                                      <p:tavLst>
                                        <p:tav tm="0">
                                          <p:val>
                                            <p:strVal val="ppt_x"/>
                                          </p:val>
                                        </p:tav>
                                        <p:tav tm="100000">
                                          <p:val>
                                            <p:strVal val="ppt_x"/>
                                          </p:val>
                                        </p:tav>
                                      </p:tavLst>
                                    </p:anim>
                                    <p:anim calcmode="lin" valueType="num">
                                      <p:cBhvr additive="base">
                                        <p:cTn id="48" dur="500"/>
                                        <p:tgtEl>
                                          <p:spTgt spid="52"/>
                                        </p:tgtEl>
                                        <p:attrNameLst>
                                          <p:attrName>ppt_y</p:attrName>
                                        </p:attrNameLst>
                                      </p:cBhvr>
                                      <p:tavLst>
                                        <p:tav tm="0">
                                          <p:val>
                                            <p:strVal val="ppt_y"/>
                                          </p:val>
                                        </p:tav>
                                        <p:tav tm="100000">
                                          <p:val>
                                            <p:strVal val="1+ppt_h/2"/>
                                          </p:val>
                                        </p:tav>
                                      </p:tavLst>
                                    </p:anim>
                                    <p:set>
                                      <p:cBhvr>
                                        <p:cTn id="49"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0" restart="whenNotActive" fill="hold" evtFilter="cancelBubble" nodeType="interactiveSeq">
                <p:stCondLst>
                  <p:cond evt="onClick" delay="0">
                    <p:tgtEl>
                      <p:spTgt spid="53"/>
                    </p:tgtEl>
                  </p:cond>
                </p:stCondLst>
                <p:endSync evt="end" delay="0">
                  <p:rtn val="all"/>
                </p:endSync>
                <p:childTnLst>
                  <p:par>
                    <p:cTn id="51" fill="hold">
                      <p:stCondLst>
                        <p:cond delay="0"/>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53"/>
                                        </p:tgtEl>
                                        <p:attrNameLst>
                                          <p:attrName>ppt_x</p:attrName>
                                        </p:attrNameLst>
                                      </p:cBhvr>
                                      <p:tavLst>
                                        <p:tav tm="0">
                                          <p:val>
                                            <p:strVal val="ppt_x"/>
                                          </p:val>
                                        </p:tav>
                                        <p:tav tm="100000">
                                          <p:val>
                                            <p:strVal val="ppt_x"/>
                                          </p:val>
                                        </p:tav>
                                      </p:tavLst>
                                    </p:anim>
                                    <p:anim calcmode="lin" valueType="num">
                                      <p:cBhvr additive="base">
                                        <p:cTn id="55" dur="500"/>
                                        <p:tgtEl>
                                          <p:spTgt spid="53"/>
                                        </p:tgtEl>
                                        <p:attrNameLst>
                                          <p:attrName>ppt_y</p:attrName>
                                        </p:attrNameLst>
                                      </p:cBhvr>
                                      <p:tavLst>
                                        <p:tav tm="0">
                                          <p:val>
                                            <p:strVal val="ppt_y"/>
                                          </p:val>
                                        </p:tav>
                                        <p:tav tm="100000">
                                          <p:val>
                                            <p:strVal val="1+ppt_h/2"/>
                                          </p:val>
                                        </p:tav>
                                      </p:tavLst>
                                    </p:anim>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7" restart="whenNotActive" fill="hold" evtFilter="cancelBubble" nodeType="interactiveSeq">
                <p:stCondLst>
                  <p:cond evt="onClick" delay="0">
                    <p:tgtEl>
                      <p:spTgt spid="54"/>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54"/>
                                        </p:tgtEl>
                                        <p:attrNameLst>
                                          <p:attrName>ppt_x</p:attrName>
                                        </p:attrNameLst>
                                      </p:cBhvr>
                                      <p:tavLst>
                                        <p:tav tm="0">
                                          <p:val>
                                            <p:strVal val="ppt_x"/>
                                          </p:val>
                                        </p:tav>
                                        <p:tav tm="100000">
                                          <p:val>
                                            <p:strVal val="ppt_x"/>
                                          </p:val>
                                        </p:tav>
                                      </p:tavLst>
                                    </p:anim>
                                    <p:anim calcmode="lin" valueType="num">
                                      <p:cBhvr additive="base">
                                        <p:cTn id="62" dur="500"/>
                                        <p:tgtEl>
                                          <p:spTgt spid="54"/>
                                        </p:tgtEl>
                                        <p:attrNameLst>
                                          <p:attrName>ppt_y</p:attrName>
                                        </p:attrNameLst>
                                      </p:cBhvr>
                                      <p:tavLst>
                                        <p:tav tm="0">
                                          <p:val>
                                            <p:strVal val="ppt_y"/>
                                          </p:val>
                                        </p:tav>
                                        <p:tav tm="100000">
                                          <p:val>
                                            <p:strVal val="1+ppt_h/2"/>
                                          </p:val>
                                        </p:tav>
                                      </p:tavLst>
                                    </p:anim>
                                    <p:set>
                                      <p:cBhvr>
                                        <p:cTn id="63"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4" restart="whenNotActive" fill="hold" evtFilter="cancelBubble" nodeType="interactiveSeq">
                <p:stCondLst>
                  <p:cond evt="onClick" delay="0">
                    <p:tgtEl>
                      <p:spTgt spid="55"/>
                    </p:tgtEl>
                  </p:cond>
                </p:stCondLst>
                <p:endSync evt="end" delay="0">
                  <p:rtn val="all"/>
                </p:endSync>
                <p:childTnLst>
                  <p:par>
                    <p:cTn id="65" fill="hold">
                      <p:stCondLst>
                        <p:cond delay="0"/>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55"/>
                                        </p:tgtEl>
                                        <p:attrNameLst>
                                          <p:attrName>ppt_x</p:attrName>
                                        </p:attrNameLst>
                                      </p:cBhvr>
                                      <p:tavLst>
                                        <p:tav tm="0">
                                          <p:val>
                                            <p:strVal val="ppt_x"/>
                                          </p:val>
                                        </p:tav>
                                        <p:tav tm="100000">
                                          <p:val>
                                            <p:strVal val="ppt_x"/>
                                          </p:val>
                                        </p:tav>
                                      </p:tavLst>
                                    </p:anim>
                                    <p:anim calcmode="lin" valueType="num">
                                      <p:cBhvr additive="base">
                                        <p:cTn id="69" dur="500"/>
                                        <p:tgtEl>
                                          <p:spTgt spid="55"/>
                                        </p:tgtEl>
                                        <p:attrNameLst>
                                          <p:attrName>ppt_y</p:attrName>
                                        </p:attrNameLst>
                                      </p:cBhvr>
                                      <p:tavLst>
                                        <p:tav tm="0">
                                          <p:val>
                                            <p:strVal val="ppt_y"/>
                                          </p:val>
                                        </p:tav>
                                        <p:tav tm="100000">
                                          <p:val>
                                            <p:strVal val="1+ppt_h/2"/>
                                          </p:val>
                                        </p:tav>
                                      </p:tavLst>
                                    </p:anim>
                                    <p:set>
                                      <p:cBhvr>
                                        <p:cTn id="70"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71" restart="whenNotActive" fill="hold" evtFilter="cancelBubble" nodeType="interactiveSeq">
                <p:stCondLst>
                  <p:cond evt="onClick" delay="0">
                    <p:tgtEl>
                      <p:spTgt spid="56"/>
                    </p:tgtEl>
                  </p:cond>
                </p:stCondLst>
                <p:endSync evt="end" delay="0">
                  <p:rtn val="all"/>
                </p:endSync>
                <p:childTnLst>
                  <p:par>
                    <p:cTn id="72" fill="hold">
                      <p:stCondLst>
                        <p:cond delay="0"/>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500"/>
                                        <p:tgtEl>
                                          <p:spTgt spid="56"/>
                                        </p:tgtEl>
                                        <p:attrNameLst>
                                          <p:attrName>ppt_x</p:attrName>
                                        </p:attrNameLst>
                                      </p:cBhvr>
                                      <p:tavLst>
                                        <p:tav tm="0">
                                          <p:val>
                                            <p:strVal val="ppt_x"/>
                                          </p:val>
                                        </p:tav>
                                        <p:tav tm="100000">
                                          <p:val>
                                            <p:strVal val="ppt_x"/>
                                          </p:val>
                                        </p:tav>
                                      </p:tavLst>
                                    </p:anim>
                                    <p:anim calcmode="lin" valueType="num">
                                      <p:cBhvr additive="base">
                                        <p:cTn id="76" dur="500"/>
                                        <p:tgtEl>
                                          <p:spTgt spid="56"/>
                                        </p:tgtEl>
                                        <p:attrNameLst>
                                          <p:attrName>ppt_y</p:attrName>
                                        </p:attrNameLst>
                                      </p:cBhvr>
                                      <p:tavLst>
                                        <p:tav tm="0">
                                          <p:val>
                                            <p:strVal val="ppt_y"/>
                                          </p:val>
                                        </p:tav>
                                        <p:tav tm="100000">
                                          <p:val>
                                            <p:strVal val="1+ppt_h/2"/>
                                          </p:val>
                                        </p:tav>
                                      </p:tavLst>
                                    </p:anim>
                                    <p:set>
                                      <p:cBhvr>
                                        <p:cTn id="77"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图片 4">
            <a:extLst>
              <a:ext uri="{FF2B5EF4-FFF2-40B4-BE49-F238E27FC236}">
                <a16:creationId xmlns:a16="http://schemas.microsoft.com/office/drawing/2014/main" id="{1BC495AE-C006-8D2F-CE85-DDC5B8B27C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flipH="1">
            <a:off x="516959" y="-142942"/>
            <a:ext cx="2968128" cy="2289630"/>
          </a:xfrm>
          <a:prstGeom prst="rect">
            <a:avLst/>
          </a:prstGeom>
        </p:spPr>
      </p:pic>
      <p:sp>
        <p:nvSpPr>
          <p:cNvPr id="5" name="Rectangle 4">
            <a:extLst>
              <a:ext uri="{FF2B5EF4-FFF2-40B4-BE49-F238E27FC236}">
                <a16:creationId xmlns:a16="http://schemas.microsoft.com/office/drawing/2014/main" id="{21AE45AE-9D2C-F4AC-02C5-88591A7A8349}"/>
              </a:ext>
            </a:extLst>
          </p:cNvPr>
          <p:cNvSpPr/>
          <p:nvPr/>
        </p:nvSpPr>
        <p:spPr>
          <a:xfrm>
            <a:off x="940476" y="531099"/>
            <a:ext cx="1662635"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u="sng" dirty="0">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3. </a:t>
            </a:r>
            <a:r>
              <a:rPr lang="en-US" sz="3600" b="1" u="sng" dirty="0" err="1">
                <a:solidFill>
                  <a:srgbClr val="C0504D"/>
                </a:solidFill>
                <a:latin typeface="Cambria" panose="02040503050406030204" pitchFamily="18" charset="0"/>
                <a:ea typeface="Cambria" panose="02040503050406030204" pitchFamily="18" charset="0"/>
                <a:cs typeface="Arial" panose="020B0604020202020204" pitchFamily="34" charset="0"/>
                <a:sym typeface="FZHei-B01S" panose="02010601030101010101" pitchFamily="2" charset="-122"/>
              </a:rPr>
              <a:t>Tính</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9F9AC44-2D61-765B-933A-A4BFA5714CEF}"/>
              </a:ext>
            </a:extLst>
          </p:cNvPr>
          <p:cNvSpPr txBox="1"/>
          <p:nvPr/>
        </p:nvSpPr>
        <p:spPr>
          <a:xfrm>
            <a:off x="308225" y="2178121"/>
            <a:ext cx="10787865" cy="1384995"/>
          </a:xfrm>
          <a:prstGeom prst="rect">
            <a:avLst/>
          </a:prstGeom>
          <a:noFill/>
        </p:spPr>
        <p:txBody>
          <a:bodyPr wrap="square" rtlCol="0">
            <a:spAutoFit/>
          </a:bodyPr>
          <a:lstStyle/>
          <a:p>
            <a:pPr algn="just"/>
            <a:r>
              <a:rPr lang="en-US" sz="4200" b="0" i="0" dirty="0">
                <a:solidFill>
                  <a:srgbClr val="000000"/>
                </a:solidFill>
                <a:effectLst/>
                <a:latin typeface="Cambria" panose="02040503050406030204" pitchFamily="18" charset="0"/>
                <a:ea typeface="Cambria" panose="02040503050406030204" pitchFamily="18" charset="0"/>
              </a:rPr>
              <a:t>a) 45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18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dirty="0">
                <a:solidFill>
                  <a:srgbClr val="000000"/>
                </a:solidFill>
                <a:latin typeface="Cambria" panose="02040503050406030204" pitchFamily="18" charset="0"/>
                <a:ea typeface="Cambria" panose="02040503050406030204" pitchFamily="18" charset="0"/>
              </a:rPr>
              <a:t>                   </a:t>
            </a:r>
            <a:r>
              <a:rPr lang="en-US" sz="4200" b="0" i="0" dirty="0">
                <a:solidFill>
                  <a:srgbClr val="000000"/>
                </a:solidFill>
                <a:effectLst/>
                <a:latin typeface="Cambria" panose="02040503050406030204" pitchFamily="18" charset="0"/>
                <a:ea typeface="Cambria" panose="02040503050406030204" pitchFamily="18" charset="0"/>
              </a:rPr>
              <a:t>b) 17 </a:t>
            </a:r>
            <a:r>
              <a:rPr lang="en-US" sz="4200" b="0" i="0" dirty="0" err="1">
                <a:solidFill>
                  <a:srgbClr val="000000"/>
                </a:solidFill>
                <a:effectLst/>
                <a:latin typeface="Cambria" panose="02040503050406030204" pitchFamily="18" charset="0"/>
                <a:ea typeface="Cambria" panose="02040503050406030204" pitchFamily="18" charset="0"/>
              </a:rPr>
              <a:t>tạ</a:t>
            </a:r>
            <a:r>
              <a:rPr lang="en-US" sz="4200" b="0" i="0" dirty="0">
                <a:solidFill>
                  <a:srgbClr val="000000"/>
                </a:solidFill>
                <a:effectLst/>
                <a:latin typeface="Cambria" panose="02040503050406030204" pitchFamily="18" charset="0"/>
                <a:ea typeface="Cambria" panose="02040503050406030204" pitchFamily="18" charset="0"/>
              </a:rPr>
              <a:t> + 36 </a:t>
            </a:r>
            <a:r>
              <a:rPr lang="en-US" sz="4200" b="0" i="0" dirty="0" err="1">
                <a:solidFill>
                  <a:srgbClr val="000000"/>
                </a:solidFill>
                <a:effectLst/>
                <a:latin typeface="Cambria" panose="02040503050406030204" pitchFamily="18" charset="0"/>
                <a:ea typeface="Cambria" panose="02040503050406030204" pitchFamily="18" charset="0"/>
              </a:rPr>
              <a:t>tạ</a:t>
            </a:r>
            <a:endParaRPr lang="en-US" sz="4200" b="0" i="0" dirty="0">
              <a:solidFill>
                <a:srgbClr val="000000"/>
              </a:solidFill>
              <a:effectLst/>
              <a:latin typeface="Cambria" panose="02040503050406030204" pitchFamily="18" charset="0"/>
              <a:ea typeface="Cambria" panose="02040503050406030204" pitchFamily="18" charset="0"/>
            </a:endParaRPr>
          </a:p>
          <a:p>
            <a:pPr algn="just"/>
            <a:r>
              <a:rPr lang="en-US" sz="4200" b="0" i="0" dirty="0">
                <a:solidFill>
                  <a:srgbClr val="000000"/>
                </a:solidFill>
                <a:effectLst/>
                <a:latin typeface="Cambria" panose="02040503050406030204" pitchFamily="18" charset="0"/>
                <a:ea typeface="Cambria" panose="02040503050406030204" pitchFamily="18" charset="0"/>
              </a:rPr>
              <a:t>c) 25 </a:t>
            </a:r>
            <a:r>
              <a:rPr lang="en-US" sz="4200" b="0" i="0" dirty="0" err="1">
                <a:solidFill>
                  <a:srgbClr val="000000"/>
                </a:solidFill>
                <a:effectLst/>
                <a:latin typeface="Cambria" panose="02040503050406030204" pitchFamily="18" charset="0"/>
                <a:ea typeface="Cambria" panose="02040503050406030204" pitchFamily="18" charset="0"/>
              </a:rPr>
              <a:t>yến</a:t>
            </a:r>
            <a:r>
              <a:rPr lang="en-US" sz="4200" b="0" i="0" dirty="0">
                <a:solidFill>
                  <a:srgbClr val="000000"/>
                </a:solidFill>
                <a:effectLst/>
                <a:latin typeface="Cambria" panose="02040503050406030204" pitchFamily="18" charset="0"/>
                <a:ea typeface="Cambria" panose="02040503050406030204" pitchFamily="18" charset="0"/>
              </a:rPr>
              <a:t> × 4                            d) 138 </a:t>
            </a:r>
            <a:r>
              <a:rPr lang="en-US" sz="4200" b="0" i="0" dirty="0" err="1">
                <a:solidFill>
                  <a:srgbClr val="000000"/>
                </a:solidFill>
                <a:effectLst/>
                <a:latin typeface="Cambria" panose="02040503050406030204" pitchFamily="18" charset="0"/>
                <a:ea typeface="Cambria" panose="02040503050406030204" pitchFamily="18" charset="0"/>
              </a:rPr>
              <a:t>tấn</a:t>
            </a:r>
            <a:r>
              <a:rPr lang="en-US" sz="4200" b="0" i="0" dirty="0">
                <a:solidFill>
                  <a:srgbClr val="000000"/>
                </a:solidFill>
                <a:effectLst/>
                <a:latin typeface="Cambria" panose="02040503050406030204" pitchFamily="18" charset="0"/>
                <a:ea typeface="Cambria" panose="02040503050406030204" pitchFamily="18" charset="0"/>
              </a:rPr>
              <a:t> : 3</a:t>
            </a:r>
          </a:p>
        </p:txBody>
      </p:sp>
      <p:sp>
        <p:nvSpPr>
          <p:cNvPr id="9" name="TextBox 8">
            <a:extLst>
              <a:ext uri="{FF2B5EF4-FFF2-40B4-BE49-F238E27FC236}">
                <a16:creationId xmlns:a16="http://schemas.microsoft.com/office/drawing/2014/main" id="{7123D4D4-3AC2-8258-F4E3-A20F881D4416}"/>
              </a:ext>
            </a:extLst>
          </p:cNvPr>
          <p:cNvSpPr txBox="1"/>
          <p:nvPr/>
        </p:nvSpPr>
        <p:spPr>
          <a:xfrm>
            <a:off x="4438436" y="2188396"/>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27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905AE1E8-1318-CFF8-F354-E42F892D2248}"/>
              </a:ext>
            </a:extLst>
          </p:cNvPr>
          <p:cNvSpPr txBox="1"/>
          <p:nvPr/>
        </p:nvSpPr>
        <p:spPr>
          <a:xfrm>
            <a:off x="10171416" y="2157574"/>
            <a:ext cx="2239766"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53 </a:t>
            </a:r>
            <a:r>
              <a:rPr lang="en-US" sz="4200" dirty="0" err="1">
                <a:solidFill>
                  <a:srgbClr val="FF0000"/>
                </a:solidFill>
                <a:latin typeface="Cambria" panose="02040503050406030204" pitchFamily="18" charset="0"/>
                <a:ea typeface="Cambria" panose="02040503050406030204" pitchFamily="18" charset="0"/>
              </a:rPr>
              <a:t>tạ</a:t>
            </a:r>
            <a:endParaRPr lang="en-US" sz="4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3582B17D-5420-DE79-5F27-133B65C62464}"/>
              </a:ext>
            </a:extLst>
          </p:cNvPr>
          <p:cNvSpPr txBox="1"/>
          <p:nvPr/>
        </p:nvSpPr>
        <p:spPr>
          <a:xfrm>
            <a:off x="3472664" y="2804845"/>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100 </a:t>
            </a:r>
            <a:r>
              <a:rPr lang="en-US" sz="4200" dirty="0" err="1">
                <a:solidFill>
                  <a:srgbClr val="FF0000"/>
                </a:solidFill>
                <a:latin typeface="Cambria" panose="02040503050406030204" pitchFamily="18" charset="0"/>
                <a:ea typeface="Cambria" panose="02040503050406030204" pitchFamily="18" charset="0"/>
              </a:rPr>
              <a:t>yến</a:t>
            </a:r>
            <a:endParaRPr lang="en-US" sz="4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D2C3735E-A87B-79BC-259E-E6B7A4B39225}"/>
              </a:ext>
            </a:extLst>
          </p:cNvPr>
          <p:cNvSpPr txBox="1"/>
          <p:nvPr/>
        </p:nvSpPr>
        <p:spPr>
          <a:xfrm>
            <a:off x="9750174" y="2825393"/>
            <a:ext cx="2661007" cy="738664"/>
          </a:xfrm>
          <a:prstGeom prst="rect">
            <a:avLst/>
          </a:prstGeom>
          <a:noFill/>
        </p:spPr>
        <p:txBody>
          <a:bodyPr wrap="square" rtlCol="0">
            <a:spAutoFit/>
          </a:bodyPr>
          <a:lstStyle/>
          <a:p>
            <a:r>
              <a:rPr lang="en-US" sz="4200" dirty="0">
                <a:solidFill>
                  <a:srgbClr val="FF0000"/>
                </a:solidFill>
                <a:latin typeface="Cambria" panose="02040503050406030204" pitchFamily="18" charset="0"/>
                <a:ea typeface="Cambria" panose="02040503050406030204" pitchFamily="18" charset="0"/>
              </a:rPr>
              <a:t>= 46 </a:t>
            </a:r>
            <a:r>
              <a:rPr lang="en-US" sz="4200" dirty="0" err="1">
                <a:solidFill>
                  <a:srgbClr val="FF0000"/>
                </a:solidFill>
                <a:latin typeface="Cambria" panose="02040503050406030204" pitchFamily="18" charset="0"/>
                <a:ea typeface="Cambria" panose="02040503050406030204" pitchFamily="18" charset="0"/>
              </a:rPr>
              <a:t>tấn</a:t>
            </a:r>
            <a:endParaRPr lang="en-US" sz="4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143382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A67E5C-4B13-DCAA-B94D-2CABB326EE28}"/>
              </a:ext>
            </a:extLst>
          </p:cNvPr>
          <p:cNvSpPr/>
          <p:nvPr/>
        </p:nvSpPr>
        <p:spPr>
          <a:xfrm>
            <a:off x="285750" y="133350"/>
            <a:ext cx="117919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E3590693-FAAA-F8AD-DCC3-B39770934436}"/>
              </a:ext>
            </a:extLst>
          </p:cNvPr>
          <p:cNvSpPr/>
          <p:nvPr/>
        </p:nvSpPr>
        <p:spPr>
          <a:xfrm>
            <a:off x="575352" y="542652"/>
            <a:ext cx="650875" cy="5669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F9BC6E"/>
                </a:solidFill>
                <a:effectLst/>
                <a:uLnTx/>
                <a:uFillTx/>
                <a:latin typeface="Arial"/>
                <a:ea typeface="+mn-ea"/>
                <a:cs typeface="+mn-cs"/>
                <a:sym typeface="Arial"/>
              </a:rPr>
              <a:t>4</a:t>
            </a:r>
            <a:endParaRPr kumimoji="0" lang="vi-VN" sz="3600" b="1" i="0" u="none" strike="noStrike" kern="0" cap="none" spc="0" normalizeH="0" baseline="0" noProof="0" dirty="0">
              <a:ln>
                <a:noFill/>
              </a:ln>
              <a:solidFill>
                <a:srgbClr val="F9BC6E"/>
              </a:solidFill>
              <a:effectLst/>
              <a:uLnTx/>
              <a:uFillTx/>
              <a:latin typeface="Arial" panose="020B0604020202020204" pitchFamily="34" charset="0"/>
              <a:ea typeface="+mn-ea"/>
              <a:cs typeface="+mn-cs"/>
              <a:sym typeface="Arial"/>
            </a:endParaRPr>
          </a:p>
        </p:txBody>
      </p:sp>
      <p:sp>
        <p:nvSpPr>
          <p:cNvPr id="7" name="TextBox 6">
            <a:extLst>
              <a:ext uri="{FF2B5EF4-FFF2-40B4-BE49-F238E27FC236}">
                <a16:creationId xmlns:a16="http://schemas.microsoft.com/office/drawing/2014/main" id="{BA6C32C4-D3BC-49B0-8BE9-639E0F0E243D}"/>
              </a:ext>
            </a:extLst>
          </p:cNvPr>
          <p:cNvSpPr txBox="1"/>
          <p:nvPr/>
        </p:nvSpPr>
        <p:spPr>
          <a:xfrm>
            <a:off x="1218563" y="478856"/>
            <a:ext cx="8612372" cy="707886"/>
          </a:xfrm>
          <a:prstGeom prst="rect">
            <a:avLst/>
          </a:prstGeom>
          <a:noFill/>
        </p:spPr>
        <p:txBody>
          <a:bodyPr wrap="square" rtlCol="0">
            <a:spAutoFit/>
          </a:bodyPr>
          <a:lstStyle/>
          <a:p>
            <a:pPr lvl="0" algn="just">
              <a:buClr>
                <a:srgbClr val="000000"/>
              </a:buClr>
            </a:pPr>
            <a:r>
              <a:rPr lang="vi-VN" sz="4000" kern="0" dirty="0">
                <a:solidFill>
                  <a:srgbClr val="000000"/>
                </a:solidFill>
                <a:latin typeface="Arial"/>
                <a:cs typeface="Arial"/>
                <a:sym typeface="Arial"/>
              </a:rPr>
              <a:t>Chọn câu trả lời đúng.</a:t>
            </a:r>
            <a:endParaRPr kumimoji="0" lang="vi-VN" sz="40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70AA1580-AC33-9EA3-93CD-4DA707A6B9E3}"/>
              </a:ext>
            </a:extLst>
          </p:cNvPr>
          <p:cNvSpPr txBox="1"/>
          <p:nvPr/>
        </p:nvSpPr>
        <p:spPr>
          <a:xfrm>
            <a:off x="873303" y="1756881"/>
            <a:ext cx="10572107" cy="4031873"/>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Có một con voi vừa chào đời ở vườn quốc gia. Bằng cách làm tr</a:t>
            </a:r>
            <a:r>
              <a:rPr lang="en-US" sz="3200" dirty="0" err="1">
                <a:solidFill>
                  <a:srgbClr val="000000"/>
                </a:solidFill>
                <a:latin typeface="Cambria" panose="02040503050406030204" pitchFamily="18" charset="0"/>
                <a:ea typeface="Cambria" panose="02040503050406030204" pitchFamily="18" charset="0"/>
              </a:rPr>
              <a:t>òn</a:t>
            </a:r>
            <a:r>
              <a:rPr lang="vi-VN" sz="3200" b="0" i="0" dirty="0">
                <a:solidFill>
                  <a:srgbClr val="000000"/>
                </a:solidFill>
                <a:effectLst/>
                <a:latin typeface="Cambria" panose="02040503050406030204" pitchFamily="18" charset="0"/>
                <a:ea typeface="Cambria" panose="02040503050406030204" pitchFamily="18" charset="0"/>
              </a:rPr>
              <a:t> đến hàng chục, người quản lí nói voi con nặng khoảng 120 kg. Vậy trên thực tế, số đo nào dưới đây có thể là số đo cân nặng của voi con?</a:t>
            </a:r>
          </a:p>
          <a:p>
            <a:pPr algn="just"/>
            <a:r>
              <a:rPr lang="vi-VN" sz="3200" b="0" i="0" dirty="0">
                <a:solidFill>
                  <a:srgbClr val="000000"/>
                </a:solidFill>
                <a:effectLst/>
                <a:latin typeface="Cambria" panose="02040503050406030204" pitchFamily="18" charset="0"/>
                <a:ea typeface="Cambria" panose="02040503050406030204" pitchFamily="18" charset="0"/>
              </a:rPr>
              <a:t>A. 1 tạ 3 yến</a:t>
            </a:r>
          </a:p>
          <a:p>
            <a:pPr algn="just"/>
            <a:r>
              <a:rPr lang="vi-VN" sz="3200" b="0" i="0" dirty="0">
                <a:solidFill>
                  <a:srgbClr val="000000"/>
                </a:solidFill>
                <a:effectLst/>
                <a:latin typeface="Cambria" panose="02040503050406030204" pitchFamily="18" charset="0"/>
                <a:ea typeface="Cambria" panose="02040503050406030204" pitchFamily="18" charset="0"/>
              </a:rPr>
              <a:t>B. 1 tạ 17 kg</a:t>
            </a:r>
          </a:p>
          <a:p>
            <a:pPr algn="just"/>
            <a:r>
              <a:rPr lang="vi-VN" sz="3200" b="0" i="0" dirty="0">
                <a:solidFill>
                  <a:srgbClr val="000000"/>
                </a:solidFill>
                <a:effectLst/>
                <a:latin typeface="Cambria" panose="02040503050406030204" pitchFamily="18" charset="0"/>
                <a:ea typeface="Cambria" panose="02040503050406030204" pitchFamily="18" charset="0"/>
              </a:rPr>
              <a:t>C. 1 tạ 2 kg</a:t>
            </a:r>
          </a:p>
          <a:p>
            <a:pPr algn="just"/>
            <a:r>
              <a:rPr lang="vi-VN" sz="3200" b="0" i="0" dirty="0">
                <a:solidFill>
                  <a:srgbClr val="000000"/>
                </a:solidFill>
                <a:effectLst/>
                <a:latin typeface="Cambria" panose="02040503050406030204" pitchFamily="18" charset="0"/>
                <a:ea typeface="Cambria" panose="02040503050406030204" pitchFamily="18" charset="0"/>
              </a:rPr>
              <a:t>D. 1 tạ 9 k</a:t>
            </a:r>
          </a:p>
        </p:txBody>
      </p:sp>
      <p:pic>
        <p:nvPicPr>
          <p:cNvPr id="13" name="图片 4">
            <a:extLst>
              <a:ext uri="{FF2B5EF4-FFF2-40B4-BE49-F238E27FC236}">
                <a16:creationId xmlns:a16="http://schemas.microsoft.com/office/drawing/2014/main" id="{117A4F02-B112-9968-C120-7C1B1777BA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45" t="9560" r="22597" b="13111"/>
          <a:stretch/>
        </p:blipFill>
        <p:spPr>
          <a:xfrm>
            <a:off x="9031813" y="3440598"/>
            <a:ext cx="3389643" cy="3294804"/>
          </a:xfrm>
          <a:prstGeom prst="rect">
            <a:avLst/>
          </a:prstGeom>
        </p:spPr>
      </p:pic>
      <p:sp>
        <p:nvSpPr>
          <p:cNvPr id="14" name="Rounded Rectangle 12">
            <a:extLst>
              <a:ext uri="{FF2B5EF4-FFF2-40B4-BE49-F238E27FC236}">
                <a16:creationId xmlns:a16="http://schemas.microsoft.com/office/drawing/2014/main" id="{D191AE7D-7249-299B-D6BD-CB9CD202C4CA}"/>
              </a:ext>
            </a:extLst>
          </p:cNvPr>
          <p:cNvSpPr/>
          <p:nvPr/>
        </p:nvSpPr>
        <p:spPr>
          <a:xfrm>
            <a:off x="7222734" y="198829"/>
            <a:ext cx="4602822" cy="1394672"/>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a:t>
            </a: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ách ước lượng với số đo cân nặng như thế nào thì có thể làm tròn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6" name="Rounded Rectangle 12">
            <a:extLst>
              <a:ext uri="{FF2B5EF4-FFF2-40B4-BE49-F238E27FC236}">
                <a16:creationId xmlns:a16="http://schemas.microsoft.com/office/drawing/2014/main" id="{3BE3CDD7-F3C7-58D1-A2F2-0D0659676DE3}"/>
              </a:ext>
            </a:extLst>
          </p:cNvPr>
          <p:cNvSpPr/>
          <p:nvPr/>
        </p:nvSpPr>
        <p:spPr>
          <a:xfrm>
            <a:off x="6554912" y="0"/>
            <a:ext cx="5301466" cy="1632885"/>
          </a:xfrm>
          <a:prstGeom prst="roundRect">
            <a:avLst/>
          </a:prstGeom>
          <a:solidFill>
            <a:schemeClr val="accent4">
              <a:lumMod val="20000"/>
              <a:lumOff val="8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Các số đo trong phạm vi từ 115kg đến 124kg làm tròn đến hàng chục sẽ nhận được kết quả là 120kg.</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8" name="Group 17">
            <a:extLst>
              <a:ext uri="{FF2B5EF4-FFF2-40B4-BE49-F238E27FC236}">
                <a16:creationId xmlns:a16="http://schemas.microsoft.com/office/drawing/2014/main" id="{ECCF2CD7-4A1B-A92A-DB1D-9140AFB23C19}"/>
              </a:ext>
            </a:extLst>
          </p:cNvPr>
          <p:cNvGrpSpPr/>
          <p:nvPr/>
        </p:nvGrpSpPr>
        <p:grpSpPr>
          <a:xfrm>
            <a:off x="3541799" y="4075866"/>
            <a:ext cx="5866538" cy="2468772"/>
            <a:chOff x="4415165" y="2671388"/>
            <a:chExt cx="5866538" cy="1067273"/>
          </a:xfrm>
        </p:grpSpPr>
        <p:pic>
          <p:nvPicPr>
            <p:cNvPr id="19" name="Picture 18">
              <a:extLst>
                <a:ext uri="{FF2B5EF4-FFF2-40B4-BE49-F238E27FC236}">
                  <a16:creationId xmlns:a16="http://schemas.microsoft.com/office/drawing/2014/main" id="{93B33482-E69E-4672-D0DF-ADDF6C4E59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5165" y="2671388"/>
              <a:ext cx="5866538" cy="1067273"/>
            </a:xfrm>
            <a:prstGeom prst="rect">
              <a:avLst/>
            </a:prstGeom>
          </p:spPr>
        </p:pic>
        <p:sp>
          <p:nvSpPr>
            <p:cNvPr id="20" name="Text Box 66">
              <a:extLst>
                <a:ext uri="{FF2B5EF4-FFF2-40B4-BE49-F238E27FC236}">
                  <a16:creationId xmlns:a16="http://schemas.microsoft.com/office/drawing/2014/main" id="{2377E480-5B64-FBF7-EE06-B8A97403D6D2}"/>
                </a:ext>
              </a:extLst>
            </p:cNvPr>
            <p:cNvSpPr txBox="1">
              <a:spLocks noChangeArrowheads="1"/>
            </p:cNvSpPr>
            <p:nvPr/>
          </p:nvSpPr>
          <p:spPr bwMode="auto">
            <a:xfrm>
              <a:off x="4489870" y="2874760"/>
              <a:ext cx="5743254" cy="598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hlink"/>
                  </a:solidFill>
                  <a:latin typeface=".VnTime" panose="020B7200000000000000"/>
                </a:defRPr>
              </a:lvl1pPr>
              <a:lvl2pPr marL="800100" indent="-342900">
                <a:defRPr sz="2400">
                  <a:solidFill>
                    <a:schemeClr val="hlink"/>
                  </a:solidFill>
                  <a:latin typeface=".VnTime" panose="020B7200000000000000"/>
                </a:defRPr>
              </a:lvl2pPr>
              <a:lvl3pPr marL="1257300" indent="-342900">
                <a:defRPr sz="2400">
                  <a:solidFill>
                    <a:schemeClr val="hlink"/>
                  </a:solidFill>
                  <a:latin typeface=".VnTime" panose="020B7200000000000000"/>
                </a:defRPr>
              </a:lvl3pPr>
              <a:lvl4pPr marL="1714500" indent="-342900">
                <a:defRPr sz="2400">
                  <a:solidFill>
                    <a:schemeClr val="hlink"/>
                  </a:solidFill>
                  <a:latin typeface=".VnTime" panose="020B7200000000000000"/>
                </a:defRPr>
              </a:lvl4pPr>
              <a:lvl5pPr marL="2171700" indent="-342900">
                <a:defRPr sz="2400">
                  <a:solidFill>
                    <a:schemeClr val="hlink"/>
                  </a:solidFill>
                  <a:latin typeface=".VnTime" panose="020B7200000000000000"/>
                </a:defRPr>
              </a:lvl5pPr>
              <a:lvl6pPr marL="2628900" indent="-342900" eaLnBrk="0" fontAlgn="base" hangingPunct="0">
                <a:spcBef>
                  <a:spcPct val="0"/>
                </a:spcBef>
                <a:spcAft>
                  <a:spcPct val="0"/>
                </a:spcAft>
                <a:defRPr sz="2400">
                  <a:solidFill>
                    <a:schemeClr val="hlink"/>
                  </a:solidFill>
                  <a:latin typeface=".VnTime" panose="020B7200000000000000"/>
                </a:defRPr>
              </a:lvl6pPr>
              <a:lvl7pPr marL="3086100" indent="-342900" eaLnBrk="0" fontAlgn="base" hangingPunct="0">
                <a:spcBef>
                  <a:spcPct val="0"/>
                </a:spcBef>
                <a:spcAft>
                  <a:spcPct val="0"/>
                </a:spcAft>
                <a:defRPr sz="2400">
                  <a:solidFill>
                    <a:schemeClr val="hlink"/>
                  </a:solidFill>
                  <a:latin typeface=".VnTime" panose="020B7200000000000000"/>
                </a:defRPr>
              </a:lvl7pPr>
              <a:lvl8pPr marL="3543300" indent="-342900" eaLnBrk="0" fontAlgn="base" hangingPunct="0">
                <a:spcBef>
                  <a:spcPct val="0"/>
                </a:spcBef>
                <a:spcAft>
                  <a:spcPct val="0"/>
                </a:spcAft>
                <a:defRPr sz="2400">
                  <a:solidFill>
                    <a:schemeClr val="hlink"/>
                  </a:solidFill>
                  <a:latin typeface=".VnTime" panose="020B7200000000000000"/>
                </a:defRPr>
              </a:lvl8pPr>
              <a:lvl9pPr marL="4000500" indent="-342900" eaLnBrk="0" fontAlgn="base" hangingPunct="0">
                <a:spcBef>
                  <a:spcPct val="0"/>
                </a:spcBef>
                <a:spcAft>
                  <a:spcPct val="0"/>
                </a:spcAft>
                <a:defRPr sz="2400">
                  <a:solidFill>
                    <a:schemeClr val="hlink"/>
                  </a:solidFill>
                  <a:latin typeface=".VnTime" panose="020B7200000000000000"/>
                </a:defRPr>
              </a:lvl9pPr>
            </a:lstStyle>
            <a:p>
              <a:pPr algn="ctr"/>
              <a:r>
                <a:rPr lang="en-US" sz="2800" b="1" i="0" dirty="0">
                  <a:solidFill>
                    <a:srgbClr val="000000"/>
                  </a:solidFill>
                  <a:effectLst/>
                  <a:latin typeface="Cambria" panose="02040503050406030204" pitchFamily="18" charset="0"/>
                  <a:ea typeface="Cambria" panose="02040503050406030204" pitchFamily="18" charset="0"/>
                </a:rPr>
                <a:t>1 </a:t>
              </a:r>
              <a:r>
                <a:rPr lang="en-US" sz="2800" b="1" i="0" dirty="0" err="1">
                  <a:solidFill>
                    <a:srgbClr val="000000"/>
                  </a:solidFill>
                  <a:effectLst/>
                  <a:latin typeface="Cambria" panose="02040503050406030204" pitchFamily="18" charset="0"/>
                  <a:ea typeface="Cambria" panose="02040503050406030204" pitchFamily="18" charset="0"/>
                </a:rPr>
                <a:t>tạ</a:t>
              </a:r>
              <a:r>
                <a:rPr lang="en-US" sz="2800" b="1" i="0" dirty="0">
                  <a:solidFill>
                    <a:srgbClr val="000000"/>
                  </a:solidFill>
                  <a:effectLst/>
                  <a:latin typeface="Cambria" panose="02040503050406030204" pitchFamily="18" charset="0"/>
                  <a:ea typeface="Cambria" panose="02040503050406030204" pitchFamily="18" charset="0"/>
                </a:rPr>
                <a:t> 17 kg = 117 kg</a:t>
              </a:r>
            </a:p>
            <a:p>
              <a:pPr algn="ct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117 </a:t>
              </a:r>
              <a:r>
                <a:rPr lang="en-US" sz="2800" i="0" dirty="0" err="1">
                  <a:solidFill>
                    <a:srgbClr val="000000"/>
                  </a:solidFill>
                  <a:effectLst/>
                  <a:latin typeface="Cambria" panose="02040503050406030204" pitchFamily="18" charset="0"/>
                  <a:ea typeface="Cambria" panose="02040503050406030204" pitchFamily="18" charset="0"/>
                </a:rPr>
                <a:t>khi</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đến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chữ</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hàng</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chục</a:t>
              </a:r>
              <a:r>
                <a:rPr lang="en-US" sz="2800" i="0" dirty="0">
                  <a:solidFill>
                    <a:srgbClr val="000000"/>
                  </a:solidFill>
                  <a:effectLst/>
                  <a:latin typeface="Cambria" panose="02040503050406030204" pitchFamily="18" charset="0"/>
                  <a:ea typeface="Cambria" panose="02040503050406030204" pitchFamily="18" charset="0"/>
                </a:rPr>
                <a:t>, ta </a:t>
              </a:r>
              <a:r>
                <a:rPr lang="en-US" sz="2800" i="0" dirty="0" err="1">
                  <a:solidFill>
                    <a:srgbClr val="000000"/>
                  </a:solidFill>
                  <a:effectLst/>
                  <a:latin typeface="Cambria" panose="02040503050406030204" pitchFamily="18" charset="0"/>
                  <a:ea typeface="Cambria" panose="02040503050406030204" pitchFamily="18" charset="0"/>
                </a:rPr>
                <a:t>làm</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tròn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lên</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thành</a:t>
              </a:r>
              <a:r>
                <a:rPr lang="en-US" sz="2800" i="0" dirty="0">
                  <a:solidFill>
                    <a:srgbClr val="000000"/>
                  </a:solidFill>
                  <a:effectLst/>
                  <a:latin typeface="Cambria" panose="02040503050406030204" pitchFamily="18" charset="0"/>
                  <a:ea typeface="Cambria" panose="02040503050406030204" pitchFamily="18" charset="0"/>
                </a:rPr>
                <a:t> </a:t>
              </a:r>
              <a:r>
                <a:rPr lang="en-US" sz="2800" i="0" dirty="0" err="1">
                  <a:solidFill>
                    <a:srgbClr val="000000"/>
                  </a:solidFill>
                  <a:effectLst/>
                  <a:latin typeface="Cambria" panose="02040503050406030204" pitchFamily="18" charset="0"/>
                  <a:ea typeface="Cambria" panose="02040503050406030204" pitchFamily="18" charset="0"/>
                </a:rPr>
                <a:t>số</a:t>
              </a:r>
              <a:r>
                <a:rPr lang="en-US" sz="2800" i="0" dirty="0">
                  <a:solidFill>
                    <a:srgbClr val="000000"/>
                  </a:solidFill>
                  <a:effectLst/>
                  <a:latin typeface="Cambria" panose="02040503050406030204" pitchFamily="18" charset="0"/>
                  <a:ea typeface="Cambria" panose="02040503050406030204" pitchFamily="18" charset="0"/>
                </a:rPr>
                <a:t> 120</a:t>
              </a:r>
            </a:p>
          </p:txBody>
        </p:sp>
      </p:grpSp>
      <p:sp>
        <p:nvSpPr>
          <p:cNvPr id="21" name="Oval 20">
            <a:extLst>
              <a:ext uri="{FF2B5EF4-FFF2-40B4-BE49-F238E27FC236}">
                <a16:creationId xmlns:a16="http://schemas.microsoft.com/office/drawing/2014/main" id="{97C24E88-D151-B4ED-887A-EBAB5B1E9216}"/>
              </a:ext>
            </a:extLst>
          </p:cNvPr>
          <p:cNvSpPr/>
          <p:nvPr/>
        </p:nvSpPr>
        <p:spPr>
          <a:xfrm>
            <a:off x="832207" y="4263775"/>
            <a:ext cx="544530" cy="4623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6569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subTnLst>
                                    <p:audio>
                                      <p:cMediaNode>
                                        <p:cTn display="0" masterRel="sameClick">
                                          <p:stCondLst>
                                            <p:cond evt="begin" delay="0">
                                              <p:tn val="4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4" grpId="0" animBg="1"/>
      <p:bldP spid="14" grpId="1" animBg="1"/>
      <p:bldP spid="16" grpId="0" animBg="1"/>
      <p:bldP spid="16" grpId="1"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8. Ket thuc cau hoi.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17564" y="1"/>
            <a:ext cx="66675" cy="5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074">
            <a:hlinkClick r:id="" action="ppaction://media"/>
          </p:cNvPr>
          <p:cNvPicPr>
            <a:picLocks noRot="1" noChangeAspect="1" noChangeArrowheads="1"/>
          </p:cNvPicPr>
          <p:nvPr>
            <a:videoFile r:link="rId2"/>
          </p:nvPr>
        </p:nvPicPr>
        <p:blipFill>
          <a:blip r:embed="rId7">
            <a:extLst>
              <a:ext uri="{28A0092B-C50C-407E-A947-70E740481C1C}">
                <a14:useLocalDpi xmlns:a14="http://schemas.microsoft.com/office/drawing/2010/main" val="0"/>
              </a:ext>
            </a:extLst>
          </a:blip>
          <a:srcRect/>
          <a:stretch>
            <a:fillRect/>
          </a:stretch>
        </p:blipFill>
        <p:spPr bwMode="auto">
          <a:xfrm>
            <a:off x="1066801" y="228600"/>
            <a:ext cx="920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haomung.wav">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609601" y="6172200"/>
            <a:ext cx="920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8. Ket thuc cau hoi.wav">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974726" y="152400"/>
            <a:ext cx="920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chaomung.wav">
            <a:hlinkClick r:id="" action="ppaction://media"/>
          </p:cNvPr>
          <p:cNvPicPr>
            <a:picLocks noRot="1" noChangeAspect="1" noChangeArrowheads="1"/>
          </p:cNvPicPr>
          <p:nvPr>
            <a:audioFile r:link="rId3"/>
          </p:nvPr>
        </p:nvPicPr>
        <p:blipFill>
          <a:blip r:embed="rId7">
            <a:extLst>
              <a:ext uri="{28A0092B-C50C-407E-A947-70E740481C1C}">
                <a14:useLocalDpi xmlns:a14="http://schemas.microsoft.com/office/drawing/2010/main" val="0"/>
              </a:ext>
            </a:extLst>
          </a:blip>
          <a:srcRect/>
          <a:stretch>
            <a:fillRect/>
          </a:stretch>
        </p:blipFill>
        <p:spPr bwMode="auto">
          <a:xfrm>
            <a:off x="792164" y="6324600"/>
            <a:ext cx="9207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rung chuong.mp3">
            <a:hlinkClick r:id="" action="ppaction://media"/>
          </p:cNvPr>
          <p:cNvPicPr>
            <a:picLocks noRot="1" noChangeAspect="1" noChangeArrowheads="1"/>
          </p:cNvPicPr>
          <p:nvPr>
            <a:audioFile r:link="rId4"/>
          </p:nvPr>
        </p:nvPicPr>
        <p:blipFill>
          <a:blip r:embed="rId8">
            <a:extLst>
              <a:ext uri="{28A0092B-C50C-407E-A947-70E740481C1C}">
                <a14:useLocalDpi xmlns:a14="http://schemas.microsoft.com/office/drawing/2010/main" val="0"/>
              </a:ext>
            </a:extLst>
          </a:blip>
          <a:srcRect/>
          <a:stretch>
            <a:fillRect/>
          </a:stretch>
        </p:blipFill>
        <p:spPr bwMode="auto">
          <a:xfrm>
            <a:off x="11399838" y="6172200"/>
            <a:ext cx="1825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an30"/>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79913" y="1830388"/>
            <a:ext cx="4824412"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rot="20894016">
            <a:off x="1194034" y="704200"/>
            <a:ext cx="7752085" cy="955517"/>
          </a:xfrm>
          <a:prstGeom prst="rect">
            <a:avLst/>
          </a:prstGeom>
          <a:solidFill>
            <a:schemeClr val="bg2"/>
          </a:solidFill>
        </p:spPr>
        <p:txBody>
          <a:bodyPr wrap="none">
            <a:prstTxWarp prst="textChevronInverted">
              <a:avLst/>
            </a:prstTxWarp>
            <a:spAutoFit/>
          </a:bodyPr>
          <a:lstStyle/>
          <a:p>
            <a:pPr algn="ctr" eaLnBrk="1" hangingPunct="1">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rPr>
              <a:t>TRÒ CHƠI</a:t>
            </a:r>
          </a:p>
        </p:txBody>
      </p:sp>
      <p:sp>
        <p:nvSpPr>
          <p:cNvPr id="4" name="Rectangle 3"/>
          <p:cNvSpPr/>
          <p:nvPr/>
        </p:nvSpPr>
        <p:spPr>
          <a:xfrm>
            <a:off x="1362606" y="4800600"/>
            <a:ext cx="9462976" cy="923330"/>
          </a:xfrm>
          <a:prstGeom prst="rect">
            <a:avLst/>
          </a:prstGeom>
          <a:solidFill>
            <a:srgbClr val="FFFF00"/>
          </a:solidFill>
        </p:spPr>
        <p:txBody>
          <a:bodyPr wrap="none">
            <a:prstTxWarp prst="textChevronInverted">
              <a:avLst/>
            </a:prstTxWarp>
            <a:spAutoFit/>
          </a:bodyPr>
          <a:lstStyle/>
          <a:p>
            <a:pPr algn="ctr" eaLnBrk="1" hangingPunct="1">
              <a:defRPr/>
            </a:pPr>
            <a:r>
              <a:rPr lang="en-US"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Rung </a:t>
            </a:r>
            <a:r>
              <a:rPr lang="en-US" sz="5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chuông</a:t>
            </a:r>
            <a:r>
              <a:rPr lang="en-US"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r>
              <a:rPr lang="en-US" sz="54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vàng</a:t>
            </a:r>
            <a:r>
              <a:rPr lang="en-US" sz="54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cs typeface="Arial" charset="0"/>
            </a:endParaRPr>
          </a:p>
        </p:txBody>
      </p:sp>
    </p:spTree>
    <p:extLst>
      <p:ext uri="{BB962C8B-B14F-4D97-AF65-F5344CB8AC3E}">
        <p14:creationId xmlns:p14="http://schemas.microsoft.com/office/powerpoint/2010/main" val="329416638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2286" fill="hold"/>
                                        <p:tgtEl>
                                          <p:spTgt spid="308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74"/>
                </p:tgtEl>
              </p:cMediaNode>
            </p:audio>
            <p:video>
              <p:cMediaNode>
                <p:cTn id="8" fill="hold" display="0">
                  <p:stCondLst>
                    <p:cond delay="indefinite"/>
                  </p:stCondLst>
                  <p:endCondLst>
                    <p:cond evt="onNext" delay="0">
                      <p:tgtEl>
                        <p:sldTgt/>
                      </p:tgtEl>
                    </p:cond>
                    <p:cond evt="onPrev" delay="0">
                      <p:tgtEl>
                        <p:sldTgt/>
                      </p:tgtEl>
                    </p:cond>
                    <p:cond evt="onStopAudio" delay="0">
                      <p:tgtEl>
                        <p:sldTgt/>
                      </p:tgtEl>
                    </p:cond>
                  </p:endCondLst>
                </p:cTn>
                <p:tgtEl>
                  <p:spTgt spid="3075"/>
                </p:tgtEl>
              </p:cMediaNode>
            </p:video>
            <p:audio>
              <p:cMediaNode>
                <p:cTn id="9" fill="hold" display="0">
                  <p:stCondLst>
                    <p:cond delay="indefinite"/>
                  </p:stCondLst>
                  <p:endCondLst>
                    <p:cond evt="onNext" delay="0">
                      <p:tgtEl>
                        <p:sldTgt/>
                      </p:tgtEl>
                    </p:cond>
                    <p:cond evt="onPrev" delay="0">
                      <p:tgtEl>
                        <p:sldTgt/>
                      </p:tgtEl>
                    </p:cond>
                    <p:cond evt="onStopAudio" delay="0">
                      <p:tgtEl>
                        <p:sldTgt/>
                      </p:tgtEl>
                    </p:cond>
                  </p:endCondLst>
                </p:cTn>
                <p:tgtEl>
                  <p:spTgt spid="3076"/>
                </p:tgtEl>
              </p:cMediaNode>
            </p:audio>
            <p:audio>
              <p:cMediaNode>
                <p:cTn id="10" fill="hold" display="0">
                  <p:stCondLst>
                    <p:cond delay="indefinite"/>
                  </p:stCondLst>
                  <p:endCondLst>
                    <p:cond evt="onNext" delay="0">
                      <p:tgtEl>
                        <p:sldTgt/>
                      </p:tgtEl>
                    </p:cond>
                    <p:cond evt="onPrev" delay="0">
                      <p:tgtEl>
                        <p:sldTgt/>
                      </p:tgtEl>
                    </p:cond>
                    <p:cond evt="onStopAudio" delay="0">
                      <p:tgtEl>
                        <p:sldTgt/>
                      </p:tgtEl>
                    </p:cond>
                  </p:endCondLst>
                </p:cTn>
                <p:tgtEl>
                  <p:spTgt spid="3078"/>
                </p:tgtEl>
              </p:cMediaNode>
            </p:audio>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3079"/>
                </p:tgtEl>
              </p:cMediaNode>
            </p:audio>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308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2620963" y="1143000"/>
            <a:ext cx="7772400" cy="1371600"/>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chemeClr val="bg1"/>
                </a:solidFill>
              </a:rPr>
              <a:t>Tấn, tạ , yến là các đơn vị dùng để làm gì?</a:t>
            </a:r>
          </a:p>
        </p:txBody>
      </p:sp>
      <p:grpSp>
        <p:nvGrpSpPr>
          <p:cNvPr id="13315" name="Group 51"/>
          <p:cNvGrpSpPr>
            <a:grpSpLocks/>
          </p:cNvGrpSpPr>
          <p:nvPr/>
        </p:nvGrpSpPr>
        <p:grpSpPr bwMode="auto">
          <a:xfrm>
            <a:off x="884239" y="304801"/>
            <a:ext cx="422275" cy="6234113"/>
            <a:chOff x="202295" y="-322943"/>
            <a:chExt cx="319314" cy="7180943"/>
          </a:xfrm>
        </p:grpSpPr>
        <p:sp>
          <p:nvSpPr>
            <p:cNvPr id="10" name="Rectangle 9"/>
            <p:cNvSpPr/>
            <p:nvPr/>
          </p:nvSpPr>
          <p:spPr bwMode="auto">
            <a:xfrm>
              <a:off x="202295" y="-322943"/>
              <a:ext cx="319314" cy="7166314"/>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sz="2000">
                <a:latin typeface=".VnTime" pitchFamily="34" charset="0"/>
                <a:cs typeface="Arial" charset="0"/>
              </a:endParaRPr>
            </a:p>
          </p:txBody>
        </p:sp>
        <p:sp>
          <p:nvSpPr>
            <p:cNvPr id="13337"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VnTime" pitchFamily="34" charset="0"/>
              </a:endParaRPr>
            </a:p>
          </p:txBody>
        </p:sp>
        <p:sp>
          <p:nvSpPr>
            <p:cNvPr id="14" name="Rectangle 13"/>
            <p:cNvSpPr/>
            <p:nvPr/>
          </p:nvSpPr>
          <p:spPr bwMode="auto">
            <a:xfrm>
              <a:off x="324739" y="-308314"/>
              <a:ext cx="74427" cy="7166314"/>
            </a:xfrm>
            <a:prstGeom prst="rect">
              <a:avLst/>
            </a:prstGeom>
            <a:solidFill>
              <a:srgbClr val="A3C8FF"/>
            </a:solidFill>
            <a:ln w="9525" cap="flat" cmpd="sng" algn="ctr">
              <a:noFill/>
              <a:prstDash val="solid"/>
              <a:round/>
              <a:headEnd type="none" w="med" len="med"/>
              <a:tailEnd type="none" w="med" len="med"/>
            </a:ln>
            <a:effectLst/>
          </p:spPr>
          <p:txBody>
            <a:bodyPr/>
            <a:lstStyle/>
            <a:p>
              <a:pPr eaLnBrk="1" hangingPunct="1">
                <a:defRPr/>
              </a:pPr>
              <a:endParaRPr lang="en-US" sz="2000">
                <a:effectLst>
                  <a:glow rad="101600">
                    <a:schemeClr val="accent1">
                      <a:satMod val="175000"/>
                      <a:alpha val="40000"/>
                    </a:schemeClr>
                  </a:glow>
                </a:effectLst>
                <a:latin typeface=".VnTime" pitchFamily="34" charset="0"/>
                <a:cs typeface="Arial" charset="0"/>
              </a:endParaRPr>
            </a:p>
          </p:txBody>
        </p:sp>
      </p:grpSp>
      <p:sp>
        <p:nvSpPr>
          <p:cNvPr id="3" name="AutoShape 51"/>
          <p:cNvSpPr>
            <a:spLocks noChangeArrowheads="1"/>
          </p:cNvSpPr>
          <p:nvPr/>
        </p:nvSpPr>
        <p:spPr bwMode="auto">
          <a:xfrm>
            <a:off x="2895600" y="2743200"/>
            <a:ext cx="6540500" cy="7493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chemeClr val="bg1"/>
                </a:solidFill>
              </a:rPr>
              <a:t>Đo khối lượng</a:t>
            </a:r>
          </a:p>
        </p:txBody>
      </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650" y="2938464"/>
            <a:ext cx="711200"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339851" y="27162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8" name="cached_combo42.wav"/>
            </a:hlinkHover>
          </p:cNvPr>
          <p:cNvSpPr>
            <a:spLocks noChangeArrowheads="1"/>
          </p:cNvSpPr>
          <p:nvPr/>
        </p:nvSpPr>
        <p:spPr bwMode="auto">
          <a:xfrm>
            <a:off x="1430339" y="2789239"/>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VnTime" pitchFamily="34" charset="0"/>
            </a:endParaRPr>
          </a:p>
        </p:txBody>
      </p:sp>
      <p:sp>
        <p:nvSpPr>
          <p:cNvPr id="1044" name="WordArt 226"/>
          <p:cNvSpPr>
            <a:spLocks noChangeArrowheads="1" noChangeShapeType="1" noTextEdit="1"/>
          </p:cNvSpPr>
          <p:nvPr/>
        </p:nvSpPr>
        <p:spPr bwMode="auto">
          <a:xfrm>
            <a:off x="1677988" y="29019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A</a:t>
            </a:r>
          </a:p>
        </p:txBody>
      </p:sp>
      <p:pic>
        <p:nvPicPr>
          <p:cNvPr id="5"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839" y="3929064"/>
            <a:ext cx="712787"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1"/>
          <p:cNvSpPr>
            <a:spLocks noChangeArrowheads="1"/>
          </p:cNvSpPr>
          <p:nvPr/>
        </p:nvSpPr>
        <p:spPr bwMode="auto">
          <a:xfrm>
            <a:off x="2803525" y="3746500"/>
            <a:ext cx="6540500" cy="7493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chemeClr val="bg1"/>
                </a:solidFill>
              </a:rPr>
              <a:t>  Đo độ dài</a:t>
            </a:r>
          </a:p>
        </p:txBody>
      </p:sp>
      <p:pic>
        <p:nvPicPr>
          <p:cNvPr id="6"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316039" y="37068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1408114" y="3779839"/>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VnTime" pitchFamily="34" charset="0"/>
            </a:endParaRPr>
          </a:p>
        </p:txBody>
      </p:sp>
      <p:sp>
        <p:nvSpPr>
          <p:cNvPr id="8" name="WordArt 226"/>
          <p:cNvSpPr>
            <a:spLocks noChangeArrowheads="1" noChangeShapeType="1" noTextEdit="1"/>
          </p:cNvSpPr>
          <p:nvPr/>
        </p:nvSpPr>
        <p:spPr bwMode="auto">
          <a:xfrm>
            <a:off x="1655763" y="38925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2847975" y="4737100"/>
            <a:ext cx="6496050" cy="9779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800" b="1">
                <a:solidFill>
                  <a:schemeClr val="bg1"/>
                </a:solidFill>
              </a:rPr>
              <a:t>Đo diện tích</a:t>
            </a:r>
          </a:p>
        </p:txBody>
      </p:sp>
      <p:pic>
        <p:nvPicPr>
          <p:cNvPr id="11"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164" y="5181600"/>
            <a:ext cx="712787"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341439" y="4953000"/>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1524001" y="51054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latin typeface=".VnTime" pitchFamily="34" charset="0"/>
            </a:endParaRPr>
          </a:p>
        </p:txBody>
      </p:sp>
      <p:sp>
        <p:nvSpPr>
          <p:cNvPr id="15" name="WordArt 226"/>
          <p:cNvSpPr>
            <a:spLocks noChangeArrowheads="1" noChangeShapeType="1" noTextEdit="1"/>
          </p:cNvSpPr>
          <p:nvPr/>
        </p:nvSpPr>
        <p:spPr bwMode="auto">
          <a:xfrm>
            <a:off x="1706563" y="518160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c</a:t>
            </a:r>
          </a:p>
        </p:txBody>
      </p:sp>
      <p:sp>
        <p:nvSpPr>
          <p:cNvPr id="6172" name="WordArt 28"/>
          <p:cNvSpPr>
            <a:spLocks noChangeArrowheads="1" noChangeShapeType="1" noTextEdit="1"/>
          </p:cNvSpPr>
          <p:nvPr/>
        </p:nvSpPr>
        <p:spPr bwMode="auto">
          <a:xfrm>
            <a:off x="1524001" y="1447800"/>
            <a:ext cx="809625" cy="590550"/>
          </a:xfrm>
          <a:prstGeom prst="rect">
            <a:avLst/>
          </a:prstGeom>
        </p:spPr>
        <p:txBody>
          <a:bodyPr wrap="none" fromWordArt="1">
            <a:prstTxWarp prst="textPlain">
              <a:avLst>
                <a:gd name="adj" fmla="val 50000"/>
              </a:avLst>
            </a:prstTxWarp>
          </a:bodyPr>
          <a:lstStyle/>
          <a:p>
            <a:pPr algn="ctr"/>
            <a:r>
              <a:rPr lang="en-GB" sz="3600" b="1" kern="10">
                <a:ln w="19050">
                  <a:solidFill>
                    <a:srgbClr val="FFFF00"/>
                  </a:solidFill>
                  <a:round/>
                  <a:headEnd/>
                  <a:tailEnd/>
                </a:ln>
                <a:solidFill>
                  <a:srgbClr val="FFFF00"/>
                </a:solidFill>
                <a:effectLst>
                  <a:outerShdw dist="35921" dir="2700000" algn="ctr" rotWithShape="0">
                    <a:srgbClr val="990000"/>
                  </a:outerShdw>
                </a:effectLst>
                <a:ea typeface="+mn-lt"/>
                <a:cs typeface="+mn-lt"/>
              </a:rPr>
              <a:t>Câu 1</a:t>
            </a:r>
          </a:p>
        </p:txBody>
      </p:sp>
      <p:pic>
        <p:nvPicPr>
          <p:cNvPr id="13332"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8013" y="769938"/>
            <a:ext cx="10972801"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WordArt 30"/>
          <p:cNvSpPr>
            <a:spLocks noChangeArrowheads="1" noChangeShapeType="1" noTextEdit="1"/>
          </p:cNvSpPr>
          <p:nvPr/>
        </p:nvSpPr>
        <p:spPr bwMode="auto">
          <a:xfrm>
            <a:off x="2647950" y="12700"/>
            <a:ext cx="7169150" cy="762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a:rPr>
              <a:t>Rung chuông vàng </a:t>
            </a:r>
          </a:p>
        </p:txBody>
      </p:sp>
      <p:sp>
        <p:nvSpPr>
          <p:cNvPr id="1333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pic>
        <p:nvPicPr>
          <p:cNvPr id="13335" name="Picture 32"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46101" y="-228600"/>
            <a:ext cx="1984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20510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6172"/>
                                        </p:tgtEl>
                                        <p:attrNameLst>
                                          <p:attrName>style.visibility</p:attrName>
                                        </p:attrNameLst>
                                      </p:cBhvr>
                                      <p:to>
                                        <p:strVal val="visible"/>
                                      </p:to>
                                    </p:set>
                                    <p:anim calcmode="lin" valueType="num">
                                      <p:cBhvr>
                                        <p:cTn id="7" dur="500" fill="hold"/>
                                        <p:tgtEl>
                                          <p:spTgt spid="6172"/>
                                        </p:tgtEl>
                                        <p:attrNameLst>
                                          <p:attrName>ppt_w</p:attrName>
                                        </p:attrNameLst>
                                      </p:cBhvr>
                                      <p:tavLst>
                                        <p:tav tm="0">
                                          <p:val>
                                            <p:fltVal val="0"/>
                                          </p:val>
                                        </p:tav>
                                        <p:tav tm="100000">
                                          <p:val>
                                            <p:strVal val="#ppt_w"/>
                                          </p:val>
                                        </p:tav>
                                      </p:tavLst>
                                    </p:anim>
                                    <p:anim calcmode="lin" valueType="num">
                                      <p:cBhvr>
                                        <p:cTn id="8" dur="500" fill="hold"/>
                                        <p:tgtEl>
                                          <p:spTgt spid="6172"/>
                                        </p:tgtEl>
                                        <p:attrNameLst>
                                          <p:attrName>ppt_h</p:attrName>
                                        </p:attrNameLst>
                                      </p:cBhvr>
                                      <p:tavLst>
                                        <p:tav tm="0">
                                          <p:val>
                                            <p:fltVal val="0"/>
                                          </p:val>
                                        </p:tav>
                                        <p:tav tm="100000">
                                          <p:val>
                                            <p:strVal val="#ppt_h"/>
                                          </p:val>
                                        </p:tav>
                                      </p:tavLst>
                                    </p:anim>
                                    <p:animEffect transition="in" filter="fade">
                                      <p:cBhvr>
                                        <p:cTn id="9" dur="500"/>
                                        <p:tgtEl>
                                          <p:spTgt spid="6172"/>
                                        </p:tgtEl>
                                      </p:cBhvr>
                                    </p:animEffect>
                                  </p:childTnLst>
                                </p:cTn>
                              </p:par>
                              <p:par>
                                <p:cTn id="10" presetID="2" presetClass="entr" presetSubtype="8" fill="hold" nodeType="withEffect">
                                  <p:stCondLst>
                                    <p:cond delay="50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Jet Fighter 2-DVDH.wav"/>
                                        </p:tgtEl>
                                      </p:cMediaNode>
                                    </p:audio>
                                  </p:subTnLst>
                                </p:cTn>
                              </p:par>
                            </p:childTnLst>
                          </p:cTn>
                        </p:par>
                        <p:par>
                          <p:cTn id="14" fill="hold" nodeType="afterGroup">
                            <p:stCondLst>
                              <p:cond delay="1500"/>
                            </p:stCondLst>
                            <p:childTnLst>
                              <p:par>
                                <p:cTn id="15" presetID="5" presetClass="entr" presetSubtype="10" fill="hold" nodeType="afterEffect">
                                  <p:stCondLst>
                                    <p:cond delay="100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par>
                                <p:cTn id="18" presetID="5" presetClass="entr" presetSubtype="1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checkerboard(across)">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4" name="Chimes 3-CL (2).wav"/>
                                        </p:tgtEl>
                                      </p:cMediaNode>
                                    </p:audio>
                                  </p:subTnLst>
                                </p:cTn>
                              </p:par>
                              <p:par>
                                <p:cTn id="21" presetID="5" presetClass="entr" presetSubtype="10" fill="hold" nodeType="withEffect">
                                  <p:stCondLst>
                                    <p:cond delay="0"/>
                                  </p:stCondLst>
                                  <p:childTnLst>
                                    <p:set>
                                      <p:cBhvr>
                                        <p:cTn id="22" dur="1" fill="hold">
                                          <p:stCondLst>
                                            <p:cond delay="0"/>
                                          </p:stCondLst>
                                        </p:cTn>
                                        <p:tgtEl>
                                          <p:spTgt spid="1043"/>
                                        </p:tgtEl>
                                        <p:attrNameLst>
                                          <p:attrName>style.visibility</p:attrName>
                                        </p:attrNameLst>
                                      </p:cBhvr>
                                      <p:to>
                                        <p:strVal val="visible"/>
                                      </p:to>
                                    </p:set>
                                    <p:animEffect transition="in" filter="checkerboard(across)">
                                      <p:cBhvr>
                                        <p:cTn id="23" dur="500"/>
                                        <p:tgtEl>
                                          <p:spTgt spid="1043"/>
                                        </p:tgtEl>
                                      </p:cBhvr>
                                    </p:animEffect>
                                  </p:childTnLst>
                                </p:cTn>
                              </p:par>
                              <p:par>
                                <p:cTn id="24" presetID="5" presetClass="entr" presetSubtype="10" fill="hold" nodeType="withEffect">
                                  <p:stCondLst>
                                    <p:cond delay="0"/>
                                  </p:stCondLst>
                                  <p:childTnLst>
                                    <p:set>
                                      <p:cBhvr>
                                        <p:cTn id="25" dur="1" fill="hold">
                                          <p:stCondLst>
                                            <p:cond delay="0"/>
                                          </p:stCondLst>
                                        </p:cTn>
                                        <p:tgtEl>
                                          <p:spTgt spid="1044"/>
                                        </p:tgtEl>
                                        <p:attrNameLst>
                                          <p:attrName>style.visibility</p:attrName>
                                        </p:attrNameLst>
                                      </p:cBhvr>
                                      <p:to>
                                        <p:strVal val="visible"/>
                                      </p:to>
                                    </p:set>
                                    <p:animEffect transition="in" filter="checkerboard(across)">
                                      <p:cBhvr>
                                        <p:cTn id="26" dur="500"/>
                                        <p:tgtEl>
                                          <p:spTgt spid="1044"/>
                                        </p:tgtEl>
                                      </p:cBhvr>
                                    </p:animEffect>
                                  </p:childTnLst>
                                </p:cTn>
                              </p:par>
                              <p:par>
                                <p:cTn id="27" presetID="22" presetClass="entr" presetSubtype="8" fill="hold" nodeType="withEffect">
                                  <p:stCondLst>
                                    <p:cond delay="0"/>
                                  </p:stCondLst>
                                  <p:iterate type="lt">
                                    <p:tmPct val="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nodeType="afterGroup">
                            <p:stCondLst>
                              <p:cond delay="3000"/>
                            </p:stCondLst>
                            <p:childTnLst>
                              <p:par>
                                <p:cTn id="31" presetID="5" presetClass="entr" presetSubtype="10" fill="hold" nodeType="afterEffect">
                                  <p:stCondLst>
                                    <p:cond delay="100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par>
                                <p:cTn id="34" presetID="5" presetClass="entr" presetSubtype="1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subTnLst>
                                    <p:audio>
                                      <p:cMediaNode>
                                        <p:cTn display="0" masterRel="sameClick">
                                          <p:stCondLst>
                                            <p:cond evt="begin" delay="0">
                                              <p:tn val="34"/>
                                            </p:cond>
                                          </p:stCondLst>
                                          <p:endCondLst>
                                            <p:cond evt="onStopAudio" delay="0">
                                              <p:tgtEl>
                                                <p:sldTgt/>
                                              </p:tgtEl>
                                            </p:cond>
                                          </p:endCondLst>
                                        </p:cTn>
                                        <p:tgtEl>
                                          <p:sndTgt r:embed="rId4" name="Chimes 3-CL (2).wav"/>
                                        </p:tgtEl>
                                      </p:cMediaNode>
                                    </p:audio>
                                  </p:subTnLst>
                                </p:cTn>
                              </p:par>
                              <p:par>
                                <p:cTn id="37" presetID="5" presetClass="entr" presetSubtype="1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heckerboard(across)">
                                      <p:cBhvr>
                                        <p:cTn id="39" dur="500"/>
                                        <p:tgtEl>
                                          <p:spTgt spid="7"/>
                                        </p:tgtEl>
                                      </p:cBhvr>
                                    </p:animEffect>
                                  </p:childTnLst>
                                </p:cTn>
                              </p:par>
                              <p:par>
                                <p:cTn id="40" presetID="5" presetClass="entr" presetSubtype="1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heckerboard(across)">
                                      <p:cBhvr>
                                        <p:cTn id="42" dur="500"/>
                                        <p:tgtEl>
                                          <p:spTgt spid="8"/>
                                        </p:tgtEl>
                                      </p:cBhvr>
                                    </p:animEffect>
                                  </p:childTnLst>
                                </p:cTn>
                              </p:par>
                              <p:par>
                                <p:cTn id="43" presetID="22" presetClass="entr" presetSubtype="8"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par>
                          <p:cTn id="46" fill="hold" nodeType="afterGroup">
                            <p:stCondLst>
                              <p:cond delay="4500"/>
                            </p:stCondLst>
                            <p:childTnLst>
                              <p:par>
                                <p:cTn id="47" presetID="5" presetClass="entr" presetSubtype="10" fill="hold" nodeType="afterEffect">
                                  <p:stCondLst>
                                    <p:cond delay="1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 3-CL (2).wav"/>
                                        </p:tgtEl>
                                      </p:cMediaNode>
                                    </p:audio>
                                  </p:subTnLst>
                                </p:cTn>
                              </p:par>
                              <p:par>
                                <p:cTn id="53" presetID="5" presetClass="entr" presetSubtype="1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mph" presetSubtype="0" fill="hold" grpId="1" nodeType="clickEffect">
                                  <p:stCondLst>
                                    <p:cond delay="0"/>
                                  </p:stCondLst>
                                  <p:iterate type="lt">
                                    <p:tmPct val="0"/>
                                  </p:iterate>
                                  <p:childTnLst>
                                    <p:animClr clrSpc="hsl" dir="cw">
                                      <p:cBhvr override="childStyle">
                                        <p:cTn id="65" dur="500" fill="hold"/>
                                        <p:tgtEl>
                                          <p:spTgt spid="3"/>
                                        </p:tgtEl>
                                        <p:attrNameLst>
                                          <p:attrName>style.color</p:attrName>
                                        </p:attrNameLst>
                                      </p:cBhvr>
                                      <p:by>
                                        <p:hsl h="10842353" s="0" l="0"/>
                                      </p:by>
                                    </p:animClr>
                                    <p:animClr clrSpc="hsl" dir="cw">
                                      <p:cBhvr>
                                        <p:cTn id="66" dur="500" fill="hold"/>
                                        <p:tgtEl>
                                          <p:spTgt spid="3"/>
                                        </p:tgtEl>
                                        <p:attrNameLst>
                                          <p:attrName>fillcolor</p:attrName>
                                        </p:attrNameLst>
                                      </p:cBhvr>
                                      <p:by>
                                        <p:hsl h="10842353" s="0" l="0"/>
                                      </p:by>
                                    </p:animClr>
                                    <p:animClr clrSpc="hsl" dir="cw">
                                      <p:cBhvr>
                                        <p:cTn id="67" dur="500" fill="hold"/>
                                        <p:tgtEl>
                                          <p:spTgt spid="3"/>
                                        </p:tgtEl>
                                        <p:attrNameLst>
                                          <p:attrName>stroke.color</p:attrName>
                                        </p:attrNameLst>
                                      </p:cBhvr>
                                      <p:by>
                                        <p:hsl h="10842353" s="0" l="0"/>
                                      </p:by>
                                    </p:animClr>
                                    <p:set>
                                      <p:cBhvr>
                                        <p:cTn id="68" dur="500" fill="hold"/>
                                        <p:tgtEl>
                                          <p:spTgt spid="3"/>
                                        </p:tgtEl>
                                        <p:attrNameLst>
                                          <p:attrName>fill.type</p:attrName>
                                        </p:attrNameLst>
                                      </p:cBhvr>
                                      <p:to>
                                        <p:strVal val="solid"/>
                                      </p:to>
                                    </p:set>
                                  </p:childTnLst>
                                  <p:subTnLst>
                                    <p:audio>
                                      <p:cMediaNode>
                                        <p:cTn display="0" masterRel="sameClick">
                                          <p:stCondLst>
                                            <p:cond evt="begin" delay="0">
                                              <p:tn val="64"/>
                                            </p:cond>
                                          </p:stCondLst>
                                          <p:endCondLst>
                                            <p:cond evt="onStopAudio" delay="0">
                                              <p:tgtEl>
                                                <p:sldTgt/>
                                              </p:tgtEl>
                                            </p:cond>
                                          </p:endCondLst>
                                        </p:cTn>
                                        <p:tgtEl>
                                          <p:sndTgt r:embed="rId5" name="FELIZ2.WAV"/>
                                        </p:tgtEl>
                                      </p:cMediaNode>
                                    </p:audio>
                                  </p:subTnLst>
                                </p:cTn>
                              </p:par>
                              <p:par>
                                <p:cTn id="69" presetID="34" presetClass="emph" presetSubtype="0" fill="hold" grpId="0" nodeType="with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gtEl>
                                        <p:attrNameLst>
                                          <p:attrName>ppt_x</p:attrName>
                                          <p:attrName>ppt_y</p:attrName>
                                        </p:attrNameLst>
                                      </p:cBhvr>
                                    </p:animMotion>
                                    <p:animRot by="1500000">
                                      <p:cBhvr>
                                        <p:cTn id="71" dur="125" fill="hold">
                                          <p:stCondLst>
                                            <p:cond delay="0"/>
                                          </p:stCondLst>
                                        </p:cTn>
                                        <p:tgtEl>
                                          <p:spTgt spid="3"/>
                                        </p:tgtEl>
                                        <p:attrNameLst>
                                          <p:attrName>r</p:attrName>
                                        </p:attrNameLst>
                                      </p:cBhvr>
                                    </p:animRot>
                                    <p:animRot by="-1500000">
                                      <p:cBhvr>
                                        <p:cTn id="72" dur="125" fill="hold">
                                          <p:stCondLst>
                                            <p:cond delay="125"/>
                                          </p:stCondLst>
                                        </p:cTn>
                                        <p:tgtEl>
                                          <p:spTgt spid="3"/>
                                        </p:tgtEl>
                                        <p:attrNameLst>
                                          <p:attrName>r</p:attrName>
                                        </p:attrNameLst>
                                      </p:cBhvr>
                                    </p:animRot>
                                    <p:animRot by="-1500000">
                                      <p:cBhvr>
                                        <p:cTn id="73" dur="125" fill="hold">
                                          <p:stCondLst>
                                            <p:cond delay="250"/>
                                          </p:stCondLst>
                                        </p:cTn>
                                        <p:tgtEl>
                                          <p:spTgt spid="3"/>
                                        </p:tgtEl>
                                        <p:attrNameLst>
                                          <p:attrName>r</p:attrName>
                                        </p:attrNameLst>
                                      </p:cBhvr>
                                    </p:animRot>
                                    <p:animRot by="1500000">
                                      <p:cBhvr>
                                        <p:cTn id="74" dur="125" fill="hold">
                                          <p:stCondLst>
                                            <p:cond delay="375"/>
                                          </p:stCondLst>
                                        </p:cTn>
                                        <p:tgtEl>
                                          <p:spTgt spid="3"/>
                                        </p:tgtEl>
                                        <p:attrNameLst>
                                          <p:attrName>r</p:attrName>
                                        </p:attrNameLst>
                                      </p:cBhvr>
                                    </p:animRot>
                                  </p:childTnLst>
                                  <p:subTnLst>
                                    <p:audio>
                                      <p:cMediaNode>
                                        <p:cTn display="0" masterRel="sameClick">
                                          <p:stCondLst>
                                            <p:cond evt="begin" delay="0">
                                              <p:tn val="69"/>
                                            </p:cond>
                                          </p:stCondLst>
                                          <p:endCondLst>
                                            <p:cond evt="onStopAudio" delay="0">
                                              <p:tgtEl>
                                                <p:sldTgt/>
                                              </p:tgtEl>
                                            </p:cond>
                                          </p:endCondLst>
                                        </p:cTn>
                                        <p:tgtEl>
                                          <p:sndTgt r:embed="rId5" name="FELIZ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51"/>
          <p:cNvSpPr>
            <a:spLocks noChangeArrowheads="1"/>
          </p:cNvSpPr>
          <p:nvPr/>
        </p:nvSpPr>
        <p:spPr bwMode="auto">
          <a:xfrm>
            <a:off x="2255838" y="762000"/>
            <a:ext cx="9144000" cy="2057400"/>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Các đơn vị được sắp xếp theo thứ tự</a:t>
            </a:r>
          </a:p>
          <a:p>
            <a:pPr algn="ctr" eaLnBrk="1" hangingPunct="1"/>
            <a:r>
              <a:rPr lang="en-US" altLang="en-US" sz="3600" b="1">
                <a:solidFill>
                  <a:schemeClr val="bg1"/>
                </a:solidFill>
                <a:latin typeface="Times New Roman" panose="02020603050405020304" pitchFamily="18" charset="0"/>
                <a:cs typeface="Times New Roman" panose="02020603050405020304" pitchFamily="18" charset="0"/>
              </a:rPr>
              <a:t> từ lớn đến bé là:</a:t>
            </a:r>
          </a:p>
        </p:txBody>
      </p:sp>
      <p:grpSp>
        <p:nvGrpSpPr>
          <p:cNvPr id="14339" name="Group 51"/>
          <p:cNvGrpSpPr>
            <a:grpSpLocks/>
          </p:cNvGrpSpPr>
          <p:nvPr/>
        </p:nvGrpSpPr>
        <p:grpSpPr bwMode="auto">
          <a:xfrm>
            <a:off x="884239" y="0"/>
            <a:ext cx="3841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Arial" charset="0"/>
                <a:cs typeface="Arial" charset="0"/>
              </a:endParaRPr>
            </a:p>
          </p:txBody>
        </p:sp>
        <p:sp>
          <p:nvSpPr>
            <p:cNvPr id="1437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35" name="Rectangle 34"/>
            <p:cNvSpPr/>
            <p:nvPr/>
          </p:nvSpPr>
          <p:spPr bwMode="auto">
            <a:xfrm>
              <a:off x="323687" y="-307982"/>
              <a:ext cx="76530"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Arial" charset="0"/>
                <a:cs typeface="Arial" charset="0"/>
              </a:endParaRPr>
            </a:p>
          </p:txBody>
        </p:sp>
      </p:grpSp>
      <p:sp>
        <p:nvSpPr>
          <p:cNvPr id="36" name="AutoShape 51"/>
          <p:cNvSpPr>
            <a:spLocks noChangeArrowheads="1"/>
          </p:cNvSpPr>
          <p:nvPr/>
        </p:nvSpPr>
        <p:spPr bwMode="auto">
          <a:xfrm>
            <a:off x="2921001" y="2971800"/>
            <a:ext cx="5826125" cy="844550"/>
          </a:xfrm>
          <a:prstGeom prst="roundRect">
            <a:avLst>
              <a:gd name="adj" fmla="val 16667"/>
            </a:avLst>
          </a:prstGeom>
          <a:solidFill>
            <a:srgbClr val="7030A0"/>
          </a:solidFill>
          <a:ln w="9525">
            <a:noFill/>
            <a:round/>
            <a:headEnd/>
            <a:tailEnd/>
          </a:ln>
        </p:spPr>
        <p:txBody>
          <a:bodyPr wrap="none" anchor="ctr"/>
          <a:lstStyle/>
          <a:p>
            <a:pPr algn="ctr">
              <a:lnSpc>
                <a:spcPct val="250000"/>
              </a:lnSpc>
              <a:defRPr/>
            </a:pPr>
            <a:r>
              <a:rPr lang="en-US" sz="2000" b="1" dirty="0">
                <a:solidFill>
                  <a:schemeClr val="bg1"/>
                </a:solidFill>
                <a:effectLst>
                  <a:outerShdw blurRad="38100" dist="38100" dir="2700000" algn="tl">
                    <a:srgbClr val="000000"/>
                  </a:outerShdw>
                </a:effectLst>
                <a:latin typeface="Times New Roman" pitchFamily="18" charset="0"/>
                <a:cs typeface="Arial" charset="0"/>
              </a:rPr>
              <a:t> </a:t>
            </a:r>
            <a:r>
              <a:rPr lang="en-US" sz="3600" b="1" dirty="0">
                <a:solidFill>
                  <a:schemeClr val="bg1"/>
                </a:solidFill>
                <a:effectLst>
                  <a:outerShdw blurRad="38100" dist="38100" dir="2700000" algn="tl">
                    <a:srgbClr val="000000"/>
                  </a:outerShdw>
                </a:effectLst>
                <a:latin typeface="Times New Roman" pitchFamily="18" charset="0"/>
                <a:cs typeface="Arial" charset="0"/>
              </a:rPr>
              <a:t> </a:t>
            </a:r>
          </a:p>
          <a:p>
            <a:pPr algn="ctr">
              <a:lnSpc>
                <a:spcPct val="250000"/>
              </a:lnSpc>
              <a:defRPr/>
            </a:pPr>
            <a:r>
              <a:rPr lang="en-US" sz="3600" b="1" dirty="0">
                <a:solidFill>
                  <a:schemeClr val="bg1"/>
                </a:solidFill>
                <a:effectLst>
                  <a:outerShdw blurRad="38100" dist="38100" dir="2700000" algn="tl">
                    <a:srgbClr val="000000"/>
                  </a:outerShdw>
                </a:effectLst>
                <a:latin typeface="Times New Roman" pitchFamily="18" charset="0"/>
                <a:cs typeface="Arial" charset="0"/>
              </a:rPr>
              <a:t>Yến, tạ, tấn</a:t>
            </a:r>
            <a:endParaRPr lang="en-US" sz="2800" dirty="0">
              <a:solidFill>
                <a:schemeClr val="bg1"/>
              </a:solidFill>
              <a:cs typeface="Arial" charset="0"/>
            </a:endParaRPr>
          </a:p>
          <a:p>
            <a:pPr algn="ctr">
              <a:lnSpc>
                <a:spcPct val="250000"/>
              </a:lnSpc>
              <a:defRPr/>
            </a:pPr>
            <a:endParaRPr lang="vi-VN" sz="3600" b="1" dirty="0">
              <a:solidFill>
                <a:schemeClr val="bg1"/>
              </a:solidFill>
              <a:effectLst>
                <a:outerShdw blurRad="38100" dist="38100" dir="2700000" algn="tl">
                  <a:srgbClr val="000000"/>
                </a:outerShdw>
              </a:effectLst>
              <a:latin typeface="Times New Roman" pitchFamily="18" charset="0"/>
              <a:cs typeface="Arial" charset="0"/>
            </a:endParaRPr>
          </a:p>
          <a:p>
            <a:pPr algn="ctr">
              <a:defRPr/>
            </a:pPr>
            <a:endParaRPr lang="en-US" sz="3200" dirty="0">
              <a:solidFill>
                <a:schemeClr val="bg1"/>
              </a:solidFill>
              <a:cs typeface="Arial" charset="0"/>
            </a:endParaRPr>
          </a:p>
        </p:txBody>
      </p:sp>
      <p:pic>
        <p:nvPicPr>
          <p:cNvPr id="38"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25" y="3465514"/>
            <a:ext cx="712788"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66826" y="32115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9" name="cached_combo42.wav"/>
            </a:hlinkHover>
          </p:cNvPr>
          <p:cNvSpPr>
            <a:spLocks noChangeArrowheads="1"/>
          </p:cNvSpPr>
          <p:nvPr/>
        </p:nvSpPr>
        <p:spPr bwMode="auto">
          <a:xfrm>
            <a:off x="1358901" y="3284539"/>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1" name="WordArt 226"/>
          <p:cNvSpPr>
            <a:spLocks noChangeArrowheads="1" noChangeShapeType="1" noTextEdit="1"/>
          </p:cNvSpPr>
          <p:nvPr/>
        </p:nvSpPr>
        <p:spPr bwMode="auto">
          <a:xfrm>
            <a:off x="1606550" y="33972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A</a:t>
            </a:r>
          </a:p>
        </p:txBody>
      </p:sp>
      <p:sp>
        <p:nvSpPr>
          <p:cNvPr id="42" name="AutoShape 51"/>
          <p:cNvSpPr>
            <a:spLocks noChangeArrowheads="1"/>
          </p:cNvSpPr>
          <p:nvPr/>
        </p:nvSpPr>
        <p:spPr bwMode="auto">
          <a:xfrm>
            <a:off x="2921001" y="4362450"/>
            <a:ext cx="5826125" cy="793750"/>
          </a:xfrm>
          <a:prstGeom prst="roundRect">
            <a:avLst>
              <a:gd name="adj" fmla="val 16667"/>
            </a:avLst>
          </a:prstGeom>
          <a:solidFill>
            <a:srgbClr val="7030A0"/>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sz="3600" b="1">
                <a:solidFill>
                  <a:schemeClr val="bg1"/>
                </a:solidFill>
                <a:effectLst>
                  <a:outerShdw blurRad="38100" dist="38100" dir="2700000" algn="tl">
                    <a:srgbClr val="000000"/>
                  </a:outerShdw>
                </a:effectLst>
                <a:latin typeface="Times New Roman" panose="02020603050405020304" pitchFamily="18" charset="0"/>
              </a:rPr>
              <a:t>Tấn, tạ, yến</a:t>
            </a:r>
            <a:endParaRPr lang="en-US" altLang="en-US" sz="3600" b="1">
              <a:solidFill>
                <a:srgbClr val="FFFFFF"/>
              </a:solidFill>
              <a:latin typeface="Times New Roman" panose="02020603050405020304" pitchFamily="18" charset="0"/>
            </a:endParaRPr>
          </a:p>
        </p:txBody>
      </p:sp>
      <p:pic>
        <p:nvPicPr>
          <p:cNvPr id="43"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 y="4757739"/>
            <a:ext cx="711200"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76351" y="4441825"/>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9" name="cached_combo42.wav"/>
            </a:hlinkHover>
          </p:cNvPr>
          <p:cNvSpPr>
            <a:spLocks noChangeArrowheads="1"/>
          </p:cNvSpPr>
          <p:nvPr/>
        </p:nvSpPr>
        <p:spPr bwMode="auto">
          <a:xfrm>
            <a:off x="1341439" y="45720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6" name="WordArt 226"/>
          <p:cNvSpPr>
            <a:spLocks noChangeArrowheads="1" noChangeShapeType="1" noTextEdit="1"/>
          </p:cNvSpPr>
          <p:nvPr/>
        </p:nvSpPr>
        <p:spPr bwMode="auto">
          <a:xfrm>
            <a:off x="1616075" y="464820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47" name="AutoShape 51"/>
          <p:cNvSpPr>
            <a:spLocks noChangeArrowheads="1"/>
          </p:cNvSpPr>
          <p:nvPr/>
        </p:nvSpPr>
        <p:spPr bwMode="auto">
          <a:xfrm>
            <a:off x="2921001" y="5638801"/>
            <a:ext cx="5826125" cy="893763"/>
          </a:xfrm>
          <a:prstGeom prst="roundRect">
            <a:avLst>
              <a:gd name="adj" fmla="val 16667"/>
            </a:avLst>
          </a:prstGeom>
          <a:solidFill>
            <a:srgbClr val="7030A0"/>
          </a:solidFill>
          <a:ln w="9525">
            <a:noFill/>
            <a:round/>
            <a:headEnd/>
            <a:tailEnd/>
          </a:ln>
        </p:spPr>
        <p:txBody>
          <a:bodyPr wrap="none" anchor="ctr"/>
          <a:lstStyle/>
          <a:p>
            <a:pPr algn="ctr" eaLnBrk="1" hangingPunct="1">
              <a:defRPr/>
            </a:pPr>
            <a:r>
              <a:rPr lang="en-US" sz="3600" b="1" dirty="0">
                <a:solidFill>
                  <a:schemeClr val="bg1"/>
                </a:solidFill>
                <a:effectLst>
                  <a:outerShdw blurRad="38100" dist="38100" dir="2700000" algn="tl">
                    <a:srgbClr val="000000"/>
                  </a:outerShdw>
                </a:effectLst>
                <a:latin typeface="Times New Roman" pitchFamily="18" charset="0"/>
                <a:cs typeface="Arial" charset="0"/>
              </a:rPr>
              <a:t>Tạ, yến, tấn</a:t>
            </a:r>
            <a:endParaRPr lang="en-US" altLang="en-US" sz="3600" b="1" dirty="0">
              <a:solidFill>
                <a:prstClr val="white"/>
              </a:solidFill>
              <a:latin typeface="Times New Roman" pitchFamily="18" charset="0"/>
              <a:cs typeface="Arial" charset="0"/>
            </a:endParaRPr>
          </a:p>
        </p:txBody>
      </p:sp>
      <p:pic>
        <p:nvPicPr>
          <p:cNvPr id="48" name="Picture 37" descr="Blue_chapterlist"/>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 y="5953125"/>
            <a:ext cx="711200"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Classicmode"/>
          <p:cNvPicPr>
            <a:picLocks noChangeAspect="1" noChangeArrowheads="1"/>
          </p:cNvPicPr>
          <p:nvPr/>
        </p:nvPicPr>
        <p:blipFill>
          <a:blip r:embed="rId8">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44601" y="5730875"/>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9" name="cached_combo42.wav"/>
            </a:hlinkHover>
          </p:cNvPr>
          <p:cNvSpPr>
            <a:spLocks noChangeArrowheads="1"/>
          </p:cNvSpPr>
          <p:nvPr/>
        </p:nvSpPr>
        <p:spPr bwMode="auto">
          <a:xfrm>
            <a:off x="1341439" y="57912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51" name="WordArt 226"/>
          <p:cNvSpPr>
            <a:spLocks noChangeArrowheads="1" noChangeShapeType="1" noTextEdit="1"/>
          </p:cNvSpPr>
          <p:nvPr/>
        </p:nvSpPr>
        <p:spPr bwMode="auto">
          <a:xfrm>
            <a:off x="1616075" y="594360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c</a:t>
            </a:r>
          </a:p>
        </p:txBody>
      </p:sp>
      <p:sp>
        <p:nvSpPr>
          <p:cNvPr id="57" name="AutoShape 27"/>
          <p:cNvSpPr>
            <a:spLocks noChangeArrowheads="1"/>
          </p:cNvSpPr>
          <p:nvPr/>
        </p:nvSpPr>
        <p:spPr bwMode="auto">
          <a:xfrm>
            <a:off x="677863" y="990600"/>
            <a:ext cx="1852612"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8" name="WordArt 28"/>
          <p:cNvSpPr>
            <a:spLocks noChangeArrowheads="1" noChangeShapeType="1" noTextEdit="1"/>
          </p:cNvSpPr>
          <p:nvPr/>
        </p:nvSpPr>
        <p:spPr bwMode="auto">
          <a:xfrm>
            <a:off x="1135063" y="1357313"/>
            <a:ext cx="823912" cy="609600"/>
          </a:xfrm>
          <a:prstGeom prst="rect">
            <a:avLst/>
          </a:prstGeom>
        </p:spPr>
        <p:txBody>
          <a:bodyPr wrap="none" fromWordArt="1">
            <a:prstTxWarp prst="textPlain">
              <a:avLst>
                <a:gd name="adj" fmla="val 50000"/>
              </a:avLst>
            </a:prstTxWarp>
          </a:bodyPr>
          <a:lstStyle/>
          <a:p>
            <a:pPr algn="ctr"/>
            <a:r>
              <a:rPr lang="en-GB" sz="3600" b="1" kern="1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2</a:t>
            </a:r>
          </a:p>
        </p:txBody>
      </p:sp>
      <p:sp>
        <p:nvSpPr>
          <p:cNvPr id="14357" name="WordArt 30"/>
          <p:cNvSpPr>
            <a:spLocks noChangeArrowheads="1" noChangeShapeType="1" noTextEdit="1"/>
          </p:cNvSpPr>
          <p:nvPr/>
        </p:nvSpPr>
        <p:spPr bwMode="auto">
          <a:xfrm>
            <a:off x="2620963" y="0"/>
            <a:ext cx="7169150" cy="762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pic>
        <p:nvPicPr>
          <p:cNvPr id="14358" name="Picture 32" descr="Bellcoll">
            <a:hlinkClick r:id="" action="ppaction://hlinkshowjump?jump=firstslide"/>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46101" y="-228600"/>
            <a:ext cx="1984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WordArt 34"/>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028238"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9936163" y="29718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9296400" y="4343401"/>
            <a:ext cx="2103438" cy="1179513"/>
            <a:chOff x="4320" y="2928"/>
            <a:chExt cx="1104" cy="1104"/>
          </a:xfrm>
        </p:grpSpPr>
        <p:sp>
          <p:nvSpPr>
            <p:cNvPr id="1437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6000" b="1">
                <a:solidFill>
                  <a:srgbClr val="FF0066"/>
                </a:solidFill>
                <a:latin typeface=".VnHelvetInsH" pitchFamily="34" charset="0"/>
              </a:endParaRPr>
            </a:p>
          </p:txBody>
        </p:sp>
        <p:sp>
          <p:nvSpPr>
            <p:cNvPr id="14372"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pic>
        <p:nvPicPr>
          <p:cNvPr id="14370" name="Picture 29" descr="Picture1"/>
          <p:cNvPicPr>
            <a:picLocks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27063" y="720726"/>
            <a:ext cx="109728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72984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cTn>
                              </p:par>
                              <p:par>
                                <p:cTn id="30" presetID="5" presetClass="entr" presetSubtype="1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5" presetClass="entr" presetSubtype="10" fill="hold" nodeType="withEffect">
                                  <p:stCondLst>
                                    <p:cond delay="3000"/>
                                  </p:stCondLst>
                                  <p:childTnLst>
                                    <p:set>
                                      <p:cBhvr>
                                        <p:cTn id="37" dur="1" fill="hold">
                                          <p:stCondLst>
                                            <p:cond delay="0"/>
                                          </p:stCondLst>
                                        </p:cTn>
                                        <p:tgtEl>
                                          <p:spTgt spid="43"/>
                                        </p:tgtEl>
                                        <p:attrNameLst>
                                          <p:attrName>style.visibility</p:attrName>
                                        </p:attrNameLst>
                                      </p:cBhvr>
                                      <p:to>
                                        <p:strVal val="visible"/>
                                      </p:to>
                                    </p:set>
                                    <p:animEffect transition="in" filter="checkerboard(across)">
                                      <p:cBhvr>
                                        <p:cTn id="38" dur="500"/>
                                        <p:tgtEl>
                                          <p:spTgt spid="43"/>
                                        </p:tgtEl>
                                      </p:cBhvr>
                                    </p:animEffect>
                                  </p:childTnLst>
                                </p:cTn>
                              </p:par>
                              <p:par>
                                <p:cTn id="39" presetID="5" presetClass="entr" presetSubtype="10" fill="hold" nodeType="withEffect">
                                  <p:stCondLst>
                                    <p:cond delay="300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500"/>
                                        <p:tgtEl>
                                          <p:spTgt spid="44"/>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45"/>
                                        </p:tgtEl>
                                        <p:attrNameLst>
                                          <p:attrName>style.visibility</p:attrName>
                                        </p:attrNameLst>
                                      </p:cBhvr>
                                      <p:to>
                                        <p:strVal val="visible"/>
                                      </p:to>
                                    </p:set>
                                    <p:animEffect transition="in" filter="checkerboard(across)">
                                      <p:cBhvr>
                                        <p:cTn id="44" dur="500"/>
                                        <p:tgtEl>
                                          <p:spTgt spid="45"/>
                                        </p:tgtEl>
                                      </p:cBhvr>
                                    </p:animEffect>
                                  </p:childTnLst>
                                </p:cTn>
                              </p:par>
                              <p:par>
                                <p:cTn id="45" presetID="5" presetClass="entr" presetSubtype="10" fill="hold" nodeType="withEffect">
                                  <p:stCondLst>
                                    <p:cond delay="3000"/>
                                  </p:stCondLst>
                                  <p:childTnLst>
                                    <p:set>
                                      <p:cBhvr>
                                        <p:cTn id="46" dur="1" fill="hold">
                                          <p:stCondLst>
                                            <p:cond delay="0"/>
                                          </p:stCondLst>
                                        </p:cTn>
                                        <p:tgtEl>
                                          <p:spTgt spid="46"/>
                                        </p:tgtEl>
                                        <p:attrNameLst>
                                          <p:attrName>style.visibility</p:attrName>
                                        </p:attrNameLst>
                                      </p:cBhvr>
                                      <p:to>
                                        <p:strVal val="visible"/>
                                      </p:to>
                                    </p:set>
                                    <p:animEffect transition="in" filter="checkerboard(across)">
                                      <p:cBhvr>
                                        <p:cTn id="47" dur="500"/>
                                        <p:tgtEl>
                                          <p:spTgt spid="46"/>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5" presetClass="entr" presetSubtype="10" fill="hold" nodeType="withEffect">
                                  <p:stCondLst>
                                    <p:cond delay="4000"/>
                                  </p:stCondLst>
                                  <p:childTnLst>
                                    <p:set>
                                      <p:cBhvr>
                                        <p:cTn id="52" dur="1" fill="hold">
                                          <p:stCondLst>
                                            <p:cond delay="0"/>
                                          </p:stCondLst>
                                        </p:cTn>
                                        <p:tgtEl>
                                          <p:spTgt spid="48"/>
                                        </p:tgtEl>
                                        <p:attrNameLst>
                                          <p:attrName>style.visibility</p:attrName>
                                        </p:attrNameLst>
                                      </p:cBhvr>
                                      <p:to>
                                        <p:strVal val="visible"/>
                                      </p:to>
                                    </p:set>
                                    <p:animEffect transition="in" filter="checkerboard(across)">
                                      <p:cBhvr>
                                        <p:cTn id="53" dur="500"/>
                                        <p:tgtEl>
                                          <p:spTgt spid="48"/>
                                        </p:tgtEl>
                                      </p:cBhvr>
                                    </p:animEffect>
                                  </p:childTnLst>
                                </p:cTn>
                              </p:par>
                              <p:par>
                                <p:cTn id="54" presetID="5" presetClass="entr" presetSubtype="10" fill="hold" nodeType="withEffect">
                                  <p:stCondLst>
                                    <p:cond delay="4000"/>
                                  </p:stCondLst>
                                  <p:childTnLst>
                                    <p:set>
                                      <p:cBhvr>
                                        <p:cTn id="55" dur="1" fill="hold">
                                          <p:stCondLst>
                                            <p:cond delay="0"/>
                                          </p:stCondLst>
                                        </p:cTn>
                                        <p:tgtEl>
                                          <p:spTgt spid="49"/>
                                        </p:tgtEl>
                                        <p:attrNameLst>
                                          <p:attrName>style.visibility</p:attrName>
                                        </p:attrNameLst>
                                      </p:cBhvr>
                                      <p:to>
                                        <p:strVal val="visible"/>
                                      </p:to>
                                    </p:set>
                                    <p:animEffect transition="in" filter="checkerboard(across)">
                                      <p:cBhvr>
                                        <p:cTn id="56" dur="500"/>
                                        <p:tgtEl>
                                          <p:spTgt spid="49"/>
                                        </p:tgtEl>
                                      </p:cBhvr>
                                    </p:animEffect>
                                  </p:childTnLst>
                                  <p:subTnLst>
                                    <p:audio>
                                      <p:cMediaNode>
                                        <p:cTn display="0" masterRel="sameClick">
                                          <p:stCondLst>
                                            <p:cond evt="begin" delay="0">
                                              <p:tn val="54"/>
                                            </p:cond>
                                          </p:stCondLst>
                                          <p:endCondLst>
                                            <p:cond evt="onStopAudio" delay="0">
                                              <p:tgtEl>
                                                <p:sldTgt/>
                                              </p:tgtEl>
                                            </p:cond>
                                          </p:endCondLst>
                                        </p:cTn>
                                        <p:tgtEl>
                                          <p:sndTgt r:embed="rId3"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50"/>
                                        </p:tgtEl>
                                        <p:attrNameLst>
                                          <p:attrName>style.visibility</p:attrName>
                                        </p:attrNameLst>
                                      </p:cBhvr>
                                      <p:to>
                                        <p:strVal val="visible"/>
                                      </p:to>
                                    </p:set>
                                    <p:animEffect transition="in" filter="checkerboard(across)">
                                      <p:cBhvr>
                                        <p:cTn id="59" dur="500"/>
                                        <p:tgtEl>
                                          <p:spTgt spid="50"/>
                                        </p:tgtEl>
                                      </p:cBhvr>
                                    </p:animEffect>
                                  </p:childTnLst>
                                </p:cTn>
                              </p:par>
                              <p:par>
                                <p:cTn id="60" presetID="5" presetClass="entr" presetSubtype="10" fill="hold" nodeType="withEffect">
                                  <p:stCondLst>
                                    <p:cond delay="4000"/>
                                  </p:stCondLst>
                                  <p:childTnLst>
                                    <p:set>
                                      <p:cBhvr>
                                        <p:cTn id="61" dur="1" fill="hold">
                                          <p:stCondLst>
                                            <p:cond delay="0"/>
                                          </p:stCondLst>
                                        </p:cTn>
                                        <p:tgtEl>
                                          <p:spTgt spid="51"/>
                                        </p:tgtEl>
                                        <p:attrNameLst>
                                          <p:attrName>style.visibility</p:attrName>
                                        </p:attrNameLst>
                                      </p:cBhvr>
                                      <p:to>
                                        <p:strVal val="visible"/>
                                      </p:to>
                                    </p:set>
                                    <p:animEffect transition="in" filter="checkerboard(across)">
                                      <p:cBhvr>
                                        <p:cTn id="62" dur="500"/>
                                        <p:tgtEl>
                                          <p:spTgt spid="51"/>
                                        </p:tgtEl>
                                      </p:cBhvr>
                                    </p:animEffect>
                                  </p:childTnLst>
                                </p:cTn>
                              </p:par>
                              <p:par>
                                <p:cTn id="63" presetID="22" presetClass="entr" presetSubtype="8" fill="hold" nodeType="withEffect">
                                  <p:stCondLst>
                                    <p:cond delay="400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dissolve">
                                      <p:cBhvr>
                                        <p:cTn id="70" dur="500"/>
                                        <p:tgtEl>
                                          <p:spTgt spid="73"/>
                                        </p:tgtEl>
                                      </p:cBhvr>
                                    </p:animEffect>
                                  </p:childTnLst>
                                  <p:subTnLst>
                                    <p:audio>
                                      <p:cMediaNode>
                                        <p:cTn display="0" masterRel="sameClick">
                                          <p:stCondLst>
                                            <p:cond evt="begin" delay="0">
                                              <p:tn val="68"/>
                                            </p:cond>
                                          </p:stCondLst>
                                          <p:endCondLst>
                                            <p:cond evt="onStopAudio" delay="0">
                                              <p:tgtEl>
                                                <p:sldTgt/>
                                              </p:tgtEl>
                                            </p:cond>
                                          </p:endCondLst>
                                        </p:cTn>
                                        <p:tgtEl>
                                          <p:sndTgt r:embed="rId4" name="camera.wav"/>
                                        </p:tgtEl>
                                      </p:cMediaNode>
                                    </p:audio>
                                  </p:subTnLst>
                                </p:cTn>
                              </p:par>
                            </p:childTnLst>
                          </p:cTn>
                        </p:par>
                        <p:par>
                          <p:cTn id="71" fill="hold" nodeType="afterGroup">
                            <p:stCondLst>
                              <p:cond delay="500"/>
                            </p:stCondLst>
                            <p:childTnLst>
                              <p:par>
                                <p:cTn id="72" presetID="53" presetClass="exit" presetSubtype="0" fill="hold" nodeType="afterEffect">
                                  <p:stCondLst>
                                    <p:cond delay="0"/>
                                  </p:stCondLst>
                                  <p:childTnLst>
                                    <p:anim calcmode="lin" valueType="num">
                                      <p:cBhvr>
                                        <p:cTn id="73" dur="500"/>
                                        <p:tgtEl>
                                          <p:spTgt spid="73"/>
                                        </p:tgtEl>
                                        <p:attrNameLst>
                                          <p:attrName>ppt_w</p:attrName>
                                        </p:attrNameLst>
                                      </p:cBhvr>
                                      <p:tavLst>
                                        <p:tav tm="0">
                                          <p:val>
                                            <p:strVal val="ppt_w"/>
                                          </p:val>
                                        </p:tav>
                                        <p:tav tm="100000">
                                          <p:val>
                                            <p:fltVal val="0"/>
                                          </p:val>
                                        </p:tav>
                                      </p:tavLst>
                                    </p:anim>
                                    <p:anim calcmode="lin" valueType="num">
                                      <p:cBhvr>
                                        <p:cTn id="74" dur="500"/>
                                        <p:tgtEl>
                                          <p:spTgt spid="73"/>
                                        </p:tgtEl>
                                        <p:attrNameLst>
                                          <p:attrName>ppt_h</p:attrName>
                                        </p:attrNameLst>
                                      </p:cBhvr>
                                      <p:tavLst>
                                        <p:tav tm="0">
                                          <p:val>
                                            <p:strVal val="ppt_h"/>
                                          </p:val>
                                        </p:tav>
                                        <p:tav tm="100000">
                                          <p:val>
                                            <p:fltVal val="0"/>
                                          </p:val>
                                        </p:tav>
                                      </p:tavLst>
                                    </p:anim>
                                    <p:animEffect transition="out" filter="fade">
                                      <p:cBhvr>
                                        <p:cTn id="75" dur="500"/>
                                        <p:tgtEl>
                                          <p:spTgt spid="73"/>
                                        </p:tgtEl>
                                      </p:cBhvr>
                                    </p:animEffect>
                                    <p:set>
                                      <p:cBhvr>
                                        <p:cTn id="76" dur="1" fill="hold">
                                          <p:stCondLst>
                                            <p:cond delay="499"/>
                                          </p:stCondLst>
                                        </p:cTn>
                                        <p:tgtEl>
                                          <p:spTgt spid="73"/>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dissolve">
                                      <p:cBhvr>
                                        <p:cTn id="80" dur="500"/>
                                        <p:tgtEl>
                                          <p:spTgt spid="72"/>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1500"/>
                            </p:stCondLst>
                            <p:childTnLst>
                              <p:par>
                                <p:cTn id="82" presetID="53" presetClass="exit" presetSubtype="0" fill="hold" nodeType="afterEffect">
                                  <p:stCondLst>
                                    <p:cond delay="0"/>
                                  </p:stCondLst>
                                  <p:childTnLst>
                                    <p:anim calcmode="lin" valueType="num">
                                      <p:cBhvr>
                                        <p:cTn id="83" dur="500"/>
                                        <p:tgtEl>
                                          <p:spTgt spid="72"/>
                                        </p:tgtEl>
                                        <p:attrNameLst>
                                          <p:attrName>ppt_w</p:attrName>
                                        </p:attrNameLst>
                                      </p:cBhvr>
                                      <p:tavLst>
                                        <p:tav tm="0">
                                          <p:val>
                                            <p:strVal val="ppt_w"/>
                                          </p:val>
                                        </p:tav>
                                        <p:tav tm="100000">
                                          <p:val>
                                            <p:fltVal val="0"/>
                                          </p:val>
                                        </p:tav>
                                      </p:tavLst>
                                    </p:anim>
                                    <p:anim calcmode="lin" valueType="num">
                                      <p:cBhvr>
                                        <p:cTn id="84" dur="500"/>
                                        <p:tgtEl>
                                          <p:spTgt spid="72"/>
                                        </p:tgtEl>
                                        <p:attrNameLst>
                                          <p:attrName>ppt_h</p:attrName>
                                        </p:attrNameLst>
                                      </p:cBhvr>
                                      <p:tavLst>
                                        <p:tav tm="0">
                                          <p:val>
                                            <p:strVal val="ppt_h"/>
                                          </p:val>
                                        </p:tav>
                                        <p:tav tm="100000">
                                          <p:val>
                                            <p:fltVal val="0"/>
                                          </p:val>
                                        </p:tav>
                                      </p:tavLst>
                                    </p:anim>
                                    <p:animEffect transition="out" filter="fade">
                                      <p:cBhvr>
                                        <p:cTn id="85" dur="500"/>
                                        <p:tgtEl>
                                          <p:spTgt spid="72"/>
                                        </p:tgtEl>
                                      </p:cBhvr>
                                    </p:animEffect>
                                    <p:set>
                                      <p:cBhvr>
                                        <p:cTn id="86" dur="1" fill="hold">
                                          <p:stCondLst>
                                            <p:cond delay="499"/>
                                          </p:stCondLst>
                                        </p:cTn>
                                        <p:tgtEl>
                                          <p:spTgt spid="72"/>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dissolve">
                                      <p:cBhvr>
                                        <p:cTn id="90" dur="500"/>
                                        <p:tgtEl>
                                          <p:spTgt spid="71"/>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2500"/>
                            </p:stCondLst>
                            <p:childTnLst>
                              <p:par>
                                <p:cTn id="92" presetID="53" presetClass="exit" presetSubtype="0" fill="hold" nodeType="afterEffect">
                                  <p:stCondLst>
                                    <p:cond delay="0"/>
                                  </p:stCondLst>
                                  <p:childTnLst>
                                    <p:anim calcmode="lin" valueType="num">
                                      <p:cBhvr>
                                        <p:cTn id="93" dur="500"/>
                                        <p:tgtEl>
                                          <p:spTgt spid="71"/>
                                        </p:tgtEl>
                                        <p:attrNameLst>
                                          <p:attrName>ppt_w</p:attrName>
                                        </p:attrNameLst>
                                      </p:cBhvr>
                                      <p:tavLst>
                                        <p:tav tm="0">
                                          <p:val>
                                            <p:strVal val="ppt_w"/>
                                          </p:val>
                                        </p:tav>
                                        <p:tav tm="100000">
                                          <p:val>
                                            <p:fltVal val="0"/>
                                          </p:val>
                                        </p:tav>
                                      </p:tavLst>
                                    </p:anim>
                                    <p:anim calcmode="lin" valueType="num">
                                      <p:cBhvr>
                                        <p:cTn id="94" dur="500"/>
                                        <p:tgtEl>
                                          <p:spTgt spid="71"/>
                                        </p:tgtEl>
                                        <p:attrNameLst>
                                          <p:attrName>ppt_h</p:attrName>
                                        </p:attrNameLst>
                                      </p:cBhvr>
                                      <p:tavLst>
                                        <p:tav tm="0">
                                          <p:val>
                                            <p:strVal val="ppt_h"/>
                                          </p:val>
                                        </p:tav>
                                        <p:tav tm="100000">
                                          <p:val>
                                            <p:fltVal val="0"/>
                                          </p:val>
                                        </p:tav>
                                      </p:tavLst>
                                    </p:anim>
                                    <p:animEffect transition="out" filter="fade">
                                      <p:cBhvr>
                                        <p:cTn id="95" dur="500"/>
                                        <p:tgtEl>
                                          <p:spTgt spid="71"/>
                                        </p:tgtEl>
                                      </p:cBhvr>
                                    </p:animEffect>
                                    <p:set>
                                      <p:cBhvr>
                                        <p:cTn id="96" dur="1" fill="hold">
                                          <p:stCondLst>
                                            <p:cond delay="499"/>
                                          </p:stCondLst>
                                        </p:cTn>
                                        <p:tgtEl>
                                          <p:spTgt spid="71"/>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dissolve">
                                      <p:cBhvr>
                                        <p:cTn id="100" dur="500"/>
                                        <p:tgtEl>
                                          <p:spTgt spid="70"/>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3500"/>
                            </p:stCondLst>
                            <p:childTnLst>
                              <p:par>
                                <p:cTn id="102" presetID="53" presetClass="exit" presetSubtype="0" fill="hold" nodeType="afterEffect">
                                  <p:stCondLst>
                                    <p:cond delay="0"/>
                                  </p:stCondLst>
                                  <p:childTnLst>
                                    <p:anim calcmode="lin" valueType="num">
                                      <p:cBhvr>
                                        <p:cTn id="103" dur="500"/>
                                        <p:tgtEl>
                                          <p:spTgt spid="70"/>
                                        </p:tgtEl>
                                        <p:attrNameLst>
                                          <p:attrName>ppt_w</p:attrName>
                                        </p:attrNameLst>
                                      </p:cBhvr>
                                      <p:tavLst>
                                        <p:tav tm="0">
                                          <p:val>
                                            <p:strVal val="ppt_w"/>
                                          </p:val>
                                        </p:tav>
                                        <p:tav tm="100000">
                                          <p:val>
                                            <p:fltVal val="0"/>
                                          </p:val>
                                        </p:tav>
                                      </p:tavLst>
                                    </p:anim>
                                    <p:anim calcmode="lin" valueType="num">
                                      <p:cBhvr>
                                        <p:cTn id="104" dur="500"/>
                                        <p:tgtEl>
                                          <p:spTgt spid="70"/>
                                        </p:tgtEl>
                                        <p:attrNameLst>
                                          <p:attrName>ppt_h</p:attrName>
                                        </p:attrNameLst>
                                      </p:cBhvr>
                                      <p:tavLst>
                                        <p:tav tm="0">
                                          <p:val>
                                            <p:strVal val="ppt_h"/>
                                          </p:val>
                                        </p:tav>
                                        <p:tav tm="100000">
                                          <p:val>
                                            <p:fltVal val="0"/>
                                          </p:val>
                                        </p:tav>
                                      </p:tavLst>
                                    </p:anim>
                                    <p:animEffect transition="out" filter="fade">
                                      <p:cBhvr>
                                        <p:cTn id="105" dur="500"/>
                                        <p:tgtEl>
                                          <p:spTgt spid="70"/>
                                        </p:tgtEl>
                                      </p:cBhvr>
                                    </p:animEffect>
                                    <p:set>
                                      <p:cBhvr>
                                        <p:cTn id="106" dur="1" fill="hold">
                                          <p:stCondLst>
                                            <p:cond delay="499"/>
                                          </p:stCondLst>
                                        </p:cTn>
                                        <p:tgtEl>
                                          <p:spTgt spid="70"/>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dissolve">
                                      <p:cBhvr>
                                        <p:cTn id="110" dur="500"/>
                                        <p:tgtEl>
                                          <p:spTgt spid="69"/>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4500"/>
                            </p:stCondLst>
                            <p:childTnLst>
                              <p:par>
                                <p:cTn id="112" presetID="53" presetClass="exit" presetSubtype="0" fill="hold" nodeType="afterEffect">
                                  <p:stCondLst>
                                    <p:cond delay="0"/>
                                  </p:stCondLst>
                                  <p:childTnLst>
                                    <p:anim calcmode="lin" valueType="num">
                                      <p:cBhvr>
                                        <p:cTn id="113" dur="500"/>
                                        <p:tgtEl>
                                          <p:spTgt spid="69"/>
                                        </p:tgtEl>
                                        <p:attrNameLst>
                                          <p:attrName>ppt_w</p:attrName>
                                        </p:attrNameLst>
                                      </p:cBhvr>
                                      <p:tavLst>
                                        <p:tav tm="0">
                                          <p:val>
                                            <p:strVal val="ppt_w"/>
                                          </p:val>
                                        </p:tav>
                                        <p:tav tm="100000">
                                          <p:val>
                                            <p:fltVal val="0"/>
                                          </p:val>
                                        </p:tav>
                                      </p:tavLst>
                                    </p:anim>
                                    <p:anim calcmode="lin" valueType="num">
                                      <p:cBhvr>
                                        <p:cTn id="114" dur="500"/>
                                        <p:tgtEl>
                                          <p:spTgt spid="69"/>
                                        </p:tgtEl>
                                        <p:attrNameLst>
                                          <p:attrName>ppt_h</p:attrName>
                                        </p:attrNameLst>
                                      </p:cBhvr>
                                      <p:tavLst>
                                        <p:tav tm="0">
                                          <p:val>
                                            <p:strVal val="ppt_h"/>
                                          </p:val>
                                        </p:tav>
                                        <p:tav tm="100000">
                                          <p:val>
                                            <p:fltVal val="0"/>
                                          </p:val>
                                        </p:tav>
                                      </p:tavLst>
                                    </p:anim>
                                    <p:animEffect transition="out" filter="fade">
                                      <p:cBhvr>
                                        <p:cTn id="115" dur="500"/>
                                        <p:tgtEl>
                                          <p:spTgt spid="69"/>
                                        </p:tgtEl>
                                      </p:cBhvr>
                                    </p:animEffect>
                                    <p:set>
                                      <p:cBhvr>
                                        <p:cTn id="116" dur="1" fill="hold">
                                          <p:stCondLst>
                                            <p:cond delay="499"/>
                                          </p:stCondLst>
                                        </p:cTn>
                                        <p:tgtEl>
                                          <p:spTgt spid="69"/>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dissolve">
                                      <p:cBhvr>
                                        <p:cTn id="120" dur="500"/>
                                        <p:tgtEl>
                                          <p:spTgt spid="68"/>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5500"/>
                            </p:stCondLst>
                            <p:childTnLst>
                              <p:par>
                                <p:cTn id="122" presetID="53" presetClass="exit" presetSubtype="0" fill="hold" nodeType="afterEffect">
                                  <p:stCondLst>
                                    <p:cond delay="0"/>
                                  </p:stCondLst>
                                  <p:childTnLst>
                                    <p:anim calcmode="lin" valueType="num">
                                      <p:cBhvr>
                                        <p:cTn id="123" dur="500"/>
                                        <p:tgtEl>
                                          <p:spTgt spid="68"/>
                                        </p:tgtEl>
                                        <p:attrNameLst>
                                          <p:attrName>ppt_w</p:attrName>
                                        </p:attrNameLst>
                                      </p:cBhvr>
                                      <p:tavLst>
                                        <p:tav tm="0">
                                          <p:val>
                                            <p:strVal val="ppt_w"/>
                                          </p:val>
                                        </p:tav>
                                        <p:tav tm="100000">
                                          <p:val>
                                            <p:fltVal val="0"/>
                                          </p:val>
                                        </p:tav>
                                      </p:tavLst>
                                    </p:anim>
                                    <p:anim calcmode="lin" valueType="num">
                                      <p:cBhvr>
                                        <p:cTn id="124" dur="500"/>
                                        <p:tgtEl>
                                          <p:spTgt spid="68"/>
                                        </p:tgtEl>
                                        <p:attrNameLst>
                                          <p:attrName>ppt_h</p:attrName>
                                        </p:attrNameLst>
                                      </p:cBhvr>
                                      <p:tavLst>
                                        <p:tav tm="0">
                                          <p:val>
                                            <p:strVal val="ppt_h"/>
                                          </p:val>
                                        </p:tav>
                                        <p:tav tm="100000">
                                          <p:val>
                                            <p:fltVal val="0"/>
                                          </p:val>
                                        </p:tav>
                                      </p:tavLst>
                                    </p:anim>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dissolve">
                                      <p:cBhvr>
                                        <p:cTn id="130" dur="500"/>
                                        <p:tgtEl>
                                          <p:spTgt spid="67"/>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6500"/>
                            </p:stCondLst>
                            <p:childTnLst>
                              <p:par>
                                <p:cTn id="132" presetID="53" presetClass="exit" presetSubtype="0" fill="hold" nodeType="afterEffect">
                                  <p:stCondLst>
                                    <p:cond delay="0"/>
                                  </p:stCondLst>
                                  <p:childTnLst>
                                    <p:anim calcmode="lin" valueType="num">
                                      <p:cBhvr>
                                        <p:cTn id="133" dur="500"/>
                                        <p:tgtEl>
                                          <p:spTgt spid="67"/>
                                        </p:tgtEl>
                                        <p:attrNameLst>
                                          <p:attrName>ppt_w</p:attrName>
                                        </p:attrNameLst>
                                      </p:cBhvr>
                                      <p:tavLst>
                                        <p:tav tm="0">
                                          <p:val>
                                            <p:strVal val="ppt_w"/>
                                          </p:val>
                                        </p:tav>
                                        <p:tav tm="100000">
                                          <p:val>
                                            <p:fltVal val="0"/>
                                          </p:val>
                                        </p:tav>
                                      </p:tavLst>
                                    </p:anim>
                                    <p:anim calcmode="lin" valueType="num">
                                      <p:cBhvr>
                                        <p:cTn id="134" dur="500"/>
                                        <p:tgtEl>
                                          <p:spTgt spid="67"/>
                                        </p:tgtEl>
                                        <p:attrNameLst>
                                          <p:attrName>ppt_h</p:attrName>
                                        </p:attrNameLst>
                                      </p:cBhvr>
                                      <p:tavLst>
                                        <p:tav tm="0">
                                          <p:val>
                                            <p:strVal val="ppt_h"/>
                                          </p:val>
                                        </p:tav>
                                        <p:tav tm="100000">
                                          <p:val>
                                            <p:fltVal val="0"/>
                                          </p:val>
                                        </p:tav>
                                      </p:tavLst>
                                    </p:anim>
                                    <p:animEffect transition="out" filter="fade">
                                      <p:cBhvr>
                                        <p:cTn id="135" dur="500"/>
                                        <p:tgtEl>
                                          <p:spTgt spid="67"/>
                                        </p:tgtEl>
                                      </p:cBhvr>
                                    </p:animEffect>
                                    <p:set>
                                      <p:cBhvr>
                                        <p:cTn id="136" dur="1" fill="hold">
                                          <p:stCondLst>
                                            <p:cond delay="499"/>
                                          </p:stCondLst>
                                        </p:cTn>
                                        <p:tgtEl>
                                          <p:spTgt spid="67"/>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nodeType="after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dissolve">
                                      <p:cBhvr>
                                        <p:cTn id="140" dur="500"/>
                                        <p:tgtEl>
                                          <p:spTgt spid="66"/>
                                        </p:tgtEl>
                                      </p:cBhvr>
                                    </p:animEffect>
                                  </p:childTnLst>
                                  <p:subTnLst>
                                    <p:audio>
                                      <p:cMediaNode>
                                        <p:cTn display="0" masterRel="sameClick">
                                          <p:stCondLst>
                                            <p:cond evt="begin" delay="0">
                                              <p:tn val="138"/>
                                            </p:cond>
                                          </p:stCondLst>
                                          <p:endCondLst>
                                            <p:cond evt="onStopAudio" delay="0">
                                              <p:tgtEl>
                                                <p:sldTgt/>
                                              </p:tgtEl>
                                            </p:cond>
                                          </p:endCondLst>
                                        </p:cTn>
                                        <p:tgtEl>
                                          <p:sndTgt r:embed="rId4" name="camera.wav"/>
                                        </p:tgtEl>
                                      </p:cMediaNode>
                                    </p:audio>
                                  </p:subTnLst>
                                </p:cTn>
                              </p:par>
                            </p:childTnLst>
                          </p:cTn>
                        </p:par>
                        <p:par>
                          <p:cTn id="141" fill="hold" nodeType="afterGroup">
                            <p:stCondLst>
                              <p:cond delay="7500"/>
                            </p:stCondLst>
                            <p:childTnLst>
                              <p:par>
                                <p:cTn id="142" presetID="53" presetClass="exit" presetSubtype="0" fill="hold" nodeType="afterEffect">
                                  <p:stCondLst>
                                    <p:cond delay="0"/>
                                  </p:stCondLst>
                                  <p:childTnLst>
                                    <p:anim calcmode="lin" valueType="num">
                                      <p:cBhvr>
                                        <p:cTn id="143" dur="500"/>
                                        <p:tgtEl>
                                          <p:spTgt spid="66"/>
                                        </p:tgtEl>
                                        <p:attrNameLst>
                                          <p:attrName>ppt_w</p:attrName>
                                        </p:attrNameLst>
                                      </p:cBhvr>
                                      <p:tavLst>
                                        <p:tav tm="0">
                                          <p:val>
                                            <p:strVal val="ppt_w"/>
                                          </p:val>
                                        </p:tav>
                                        <p:tav tm="100000">
                                          <p:val>
                                            <p:fltVal val="0"/>
                                          </p:val>
                                        </p:tav>
                                      </p:tavLst>
                                    </p:anim>
                                    <p:anim calcmode="lin" valueType="num">
                                      <p:cBhvr>
                                        <p:cTn id="144" dur="500"/>
                                        <p:tgtEl>
                                          <p:spTgt spid="66"/>
                                        </p:tgtEl>
                                        <p:attrNameLst>
                                          <p:attrName>ppt_h</p:attrName>
                                        </p:attrNameLst>
                                      </p:cBhvr>
                                      <p:tavLst>
                                        <p:tav tm="0">
                                          <p:val>
                                            <p:strVal val="ppt_h"/>
                                          </p:val>
                                        </p:tav>
                                        <p:tav tm="100000">
                                          <p:val>
                                            <p:fltVal val="0"/>
                                          </p:val>
                                        </p:tav>
                                      </p:tavLst>
                                    </p:anim>
                                    <p:animEffect transition="out" filter="fade">
                                      <p:cBhvr>
                                        <p:cTn id="145" dur="500"/>
                                        <p:tgtEl>
                                          <p:spTgt spid="66"/>
                                        </p:tgtEl>
                                      </p:cBhvr>
                                    </p:animEffect>
                                    <p:set>
                                      <p:cBhvr>
                                        <p:cTn id="146" dur="1" fill="hold">
                                          <p:stCondLst>
                                            <p:cond delay="499"/>
                                          </p:stCondLst>
                                        </p:cTn>
                                        <p:tgtEl>
                                          <p:spTgt spid="66"/>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nodeType="after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dissolve">
                                      <p:cBhvr>
                                        <p:cTn id="150" dur="500"/>
                                        <p:tgtEl>
                                          <p:spTgt spid="65"/>
                                        </p:tgtEl>
                                      </p:cBhvr>
                                    </p:animEffect>
                                  </p:childTnLst>
                                  <p:subTnLst>
                                    <p:audio>
                                      <p:cMediaNode>
                                        <p:cTn display="0" masterRel="sameClick">
                                          <p:stCondLst>
                                            <p:cond evt="begin" delay="0">
                                              <p:tn val="148"/>
                                            </p:cond>
                                          </p:stCondLst>
                                          <p:endCondLst>
                                            <p:cond evt="onStopAudio" delay="0">
                                              <p:tgtEl>
                                                <p:sldTgt/>
                                              </p:tgtEl>
                                            </p:cond>
                                          </p:endCondLst>
                                        </p:cTn>
                                        <p:tgtEl>
                                          <p:sndTgt r:embed="rId4" name="camera.wav"/>
                                        </p:tgtEl>
                                      </p:cMediaNode>
                                    </p:audio>
                                  </p:subTnLst>
                                </p:cTn>
                              </p:par>
                            </p:childTnLst>
                          </p:cTn>
                        </p:par>
                        <p:par>
                          <p:cTn id="151" fill="hold" nodeType="afterGroup">
                            <p:stCondLst>
                              <p:cond delay="8500"/>
                            </p:stCondLst>
                            <p:childTnLst>
                              <p:par>
                                <p:cTn id="152" presetID="53" presetClass="exit" presetSubtype="0" fill="hold" nodeType="afterEffect">
                                  <p:stCondLst>
                                    <p:cond delay="0"/>
                                  </p:stCondLst>
                                  <p:childTnLst>
                                    <p:anim calcmode="lin" valueType="num">
                                      <p:cBhvr>
                                        <p:cTn id="153" dur="500"/>
                                        <p:tgtEl>
                                          <p:spTgt spid="65"/>
                                        </p:tgtEl>
                                        <p:attrNameLst>
                                          <p:attrName>ppt_w</p:attrName>
                                        </p:attrNameLst>
                                      </p:cBhvr>
                                      <p:tavLst>
                                        <p:tav tm="0">
                                          <p:val>
                                            <p:strVal val="ppt_w"/>
                                          </p:val>
                                        </p:tav>
                                        <p:tav tm="100000">
                                          <p:val>
                                            <p:fltVal val="0"/>
                                          </p:val>
                                        </p:tav>
                                      </p:tavLst>
                                    </p:anim>
                                    <p:anim calcmode="lin" valueType="num">
                                      <p:cBhvr>
                                        <p:cTn id="154" dur="500"/>
                                        <p:tgtEl>
                                          <p:spTgt spid="65"/>
                                        </p:tgtEl>
                                        <p:attrNameLst>
                                          <p:attrName>ppt_h</p:attrName>
                                        </p:attrNameLst>
                                      </p:cBhvr>
                                      <p:tavLst>
                                        <p:tav tm="0">
                                          <p:val>
                                            <p:strVal val="ppt_h"/>
                                          </p:val>
                                        </p:tav>
                                        <p:tav tm="100000">
                                          <p:val>
                                            <p:fltVal val="0"/>
                                          </p:val>
                                        </p:tav>
                                      </p:tavLst>
                                    </p:anim>
                                    <p:animEffect transition="out" filter="fade">
                                      <p:cBhvr>
                                        <p:cTn id="155" dur="500"/>
                                        <p:tgtEl>
                                          <p:spTgt spid="65"/>
                                        </p:tgtEl>
                                      </p:cBhvr>
                                    </p:animEffect>
                                    <p:set>
                                      <p:cBhvr>
                                        <p:cTn id="156" dur="1" fill="hold">
                                          <p:stCondLst>
                                            <p:cond delay="499"/>
                                          </p:stCondLst>
                                        </p:cTn>
                                        <p:tgtEl>
                                          <p:spTgt spid="65"/>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nodeType="after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dissolve">
                                      <p:cBhvr>
                                        <p:cTn id="160" dur="500"/>
                                        <p:tgtEl>
                                          <p:spTgt spid="64"/>
                                        </p:tgtEl>
                                      </p:cBhvr>
                                    </p:animEffect>
                                  </p:childTnLst>
                                  <p:subTnLst>
                                    <p:audio>
                                      <p:cMediaNode>
                                        <p:cTn display="0" masterRel="sameClick">
                                          <p:stCondLst>
                                            <p:cond evt="begin" delay="0">
                                              <p:tn val="158"/>
                                            </p:cond>
                                          </p:stCondLst>
                                          <p:endCondLst>
                                            <p:cond evt="onStopAudio" delay="0">
                                              <p:tgtEl>
                                                <p:sldTgt/>
                                              </p:tgtEl>
                                            </p:cond>
                                          </p:endCondLst>
                                        </p:cTn>
                                        <p:tgtEl>
                                          <p:sndTgt r:embed="rId4" name="camera.wav"/>
                                        </p:tgtEl>
                                      </p:cMediaNode>
                                    </p:audio>
                                  </p:subTnLst>
                                </p:cTn>
                              </p:par>
                            </p:childTnLst>
                          </p:cTn>
                        </p:par>
                        <p:par>
                          <p:cTn id="161" fill="hold" nodeType="afterGroup">
                            <p:stCondLst>
                              <p:cond delay="9500"/>
                            </p:stCondLst>
                            <p:childTnLst>
                              <p:par>
                                <p:cTn id="162" presetID="53" presetClass="exit" presetSubtype="0" fill="hold" nodeType="afterEffect">
                                  <p:stCondLst>
                                    <p:cond delay="0"/>
                                  </p:stCondLst>
                                  <p:childTnLst>
                                    <p:anim calcmode="lin" valueType="num">
                                      <p:cBhvr>
                                        <p:cTn id="163" dur="500"/>
                                        <p:tgtEl>
                                          <p:spTgt spid="64"/>
                                        </p:tgtEl>
                                        <p:attrNameLst>
                                          <p:attrName>ppt_w</p:attrName>
                                        </p:attrNameLst>
                                      </p:cBhvr>
                                      <p:tavLst>
                                        <p:tav tm="0">
                                          <p:val>
                                            <p:strVal val="ppt_w"/>
                                          </p:val>
                                        </p:tav>
                                        <p:tav tm="100000">
                                          <p:val>
                                            <p:fltVal val="0"/>
                                          </p:val>
                                        </p:tav>
                                      </p:tavLst>
                                    </p:anim>
                                    <p:anim calcmode="lin" valueType="num">
                                      <p:cBhvr>
                                        <p:cTn id="164" dur="500"/>
                                        <p:tgtEl>
                                          <p:spTgt spid="64"/>
                                        </p:tgtEl>
                                        <p:attrNameLst>
                                          <p:attrName>ppt_h</p:attrName>
                                        </p:attrNameLst>
                                      </p:cBhvr>
                                      <p:tavLst>
                                        <p:tav tm="0">
                                          <p:val>
                                            <p:strVal val="ppt_h"/>
                                          </p:val>
                                        </p:tav>
                                        <p:tav tm="100000">
                                          <p:val>
                                            <p:fltVal val="0"/>
                                          </p:val>
                                        </p:tav>
                                      </p:tavLst>
                                    </p:anim>
                                    <p:animEffect transition="out" filter="fade">
                                      <p:cBhvr>
                                        <p:cTn id="165" dur="500"/>
                                        <p:tgtEl>
                                          <p:spTgt spid="64"/>
                                        </p:tgtEl>
                                      </p:cBhvr>
                                    </p:animEffect>
                                    <p:set>
                                      <p:cBhvr>
                                        <p:cTn id="166" dur="1" fill="hold">
                                          <p:stCondLst>
                                            <p:cond delay="499"/>
                                          </p:stCondLst>
                                        </p:cTn>
                                        <p:tgtEl>
                                          <p:spTgt spid="64"/>
                                        </p:tgtEl>
                                        <p:attrNameLst>
                                          <p:attrName>style.visibility</p:attrName>
                                        </p:attrNameLst>
                                      </p:cBhvr>
                                      <p:to>
                                        <p:strVal val="hidden"/>
                                      </p:to>
                                    </p:set>
                                  </p:childTnLst>
                                </p:cTn>
                              </p:par>
                              <p:par>
                                <p:cTn id="167" presetID="53" presetClass="entr" presetSubtype="0" fill="hold" nodeType="withEffect">
                                  <p:stCondLst>
                                    <p:cond delay="0"/>
                                  </p:stCondLst>
                                  <p:childTnLst>
                                    <p:set>
                                      <p:cBhvr>
                                        <p:cTn id="168" dur="1" fill="hold">
                                          <p:stCondLst>
                                            <p:cond delay="0"/>
                                          </p:stCondLst>
                                        </p:cTn>
                                        <p:tgtEl>
                                          <p:spTgt spid="3"/>
                                        </p:tgtEl>
                                        <p:attrNameLst>
                                          <p:attrName>style.visibility</p:attrName>
                                        </p:attrNameLst>
                                      </p:cBhvr>
                                      <p:to>
                                        <p:strVal val="visible"/>
                                      </p:to>
                                    </p:set>
                                    <p:anim calcmode="lin" valueType="num">
                                      <p:cBhvr>
                                        <p:cTn id="169" dur="500" fill="hold"/>
                                        <p:tgtEl>
                                          <p:spTgt spid="3"/>
                                        </p:tgtEl>
                                        <p:attrNameLst>
                                          <p:attrName>ppt_w</p:attrName>
                                        </p:attrNameLst>
                                      </p:cBhvr>
                                      <p:tavLst>
                                        <p:tav tm="0">
                                          <p:val>
                                            <p:fltVal val="0"/>
                                          </p:val>
                                        </p:tav>
                                        <p:tav tm="100000">
                                          <p:val>
                                            <p:strVal val="#ppt_w"/>
                                          </p:val>
                                        </p:tav>
                                      </p:tavLst>
                                    </p:anim>
                                    <p:anim calcmode="lin" valueType="num">
                                      <p:cBhvr>
                                        <p:cTn id="170" dur="500" fill="hold"/>
                                        <p:tgtEl>
                                          <p:spTgt spid="3"/>
                                        </p:tgtEl>
                                        <p:attrNameLst>
                                          <p:attrName>ppt_h</p:attrName>
                                        </p:attrNameLst>
                                      </p:cBhvr>
                                      <p:tavLst>
                                        <p:tav tm="0">
                                          <p:val>
                                            <p:fltVal val="0"/>
                                          </p:val>
                                        </p:tav>
                                        <p:tav tm="100000">
                                          <p:val>
                                            <p:strVal val="#ppt_h"/>
                                          </p:val>
                                        </p:tav>
                                      </p:tavLst>
                                    </p:anim>
                                    <p:animEffect transition="in" filter="fade">
                                      <p:cBhvr>
                                        <p:cTn id="171" dur="500"/>
                                        <p:tgtEl>
                                          <p:spTgt spid="3"/>
                                        </p:tgtEl>
                                      </p:cBhvr>
                                    </p:animEffect>
                                  </p:childTnLst>
                                  <p:subTnLst>
                                    <p:audio>
                                      <p:cMediaNode>
                                        <p:cTn display="0" masterRel="sameClick">
                                          <p:stCondLst>
                                            <p:cond evt="begin" delay="0">
                                              <p:tn val="167"/>
                                            </p:cond>
                                          </p:stCondLst>
                                          <p:endCondLst>
                                            <p:cond evt="onStopAudio" delay="0">
                                              <p:tgtEl>
                                                <p:sldTgt/>
                                              </p:tgtEl>
                                            </p:cond>
                                          </p:endCondLst>
                                        </p:cTn>
                                        <p:tgtEl>
                                          <p:sndTgt r:embed="rId5" name="chimes.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xit" presetSubtype="2" fill="hold" nodeType="clickEffect">
                                  <p:stCondLst>
                                    <p:cond delay="0"/>
                                  </p:stCondLst>
                                  <p:childTnLst>
                                    <p:anim calcmode="lin" valueType="num">
                                      <p:cBhvr additive="base">
                                        <p:cTn id="175" dur="500"/>
                                        <p:tgtEl>
                                          <p:spTgt spid="3"/>
                                        </p:tgtEl>
                                        <p:attrNameLst>
                                          <p:attrName>ppt_x</p:attrName>
                                        </p:attrNameLst>
                                      </p:cBhvr>
                                      <p:tavLst>
                                        <p:tav tm="0">
                                          <p:val>
                                            <p:strVal val="ppt_x"/>
                                          </p:val>
                                        </p:tav>
                                        <p:tav tm="100000">
                                          <p:val>
                                            <p:strVal val="1+ppt_w/2"/>
                                          </p:val>
                                        </p:tav>
                                      </p:tavLst>
                                    </p:anim>
                                    <p:anim calcmode="lin" valueType="num">
                                      <p:cBhvr additive="base">
                                        <p:cTn id="176" dur="500"/>
                                        <p:tgtEl>
                                          <p:spTgt spid="3"/>
                                        </p:tgtEl>
                                        <p:attrNameLst>
                                          <p:attrName>ppt_y</p:attrName>
                                        </p:attrNameLst>
                                      </p:cBhvr>
                                      <p:tavLst>
                                        <p:tav tm="0">
                                          <p:val>
                                            <p:strVal val="ppt_y"/>
                                          </p:val>
                                        </p:tav>
                                        <p:tav tm="100000">
                                          <p:val>
                                            <p:strVal val="ppt_y"/>
                                          </p:val>
                                        </p:tav>
                                      </p:tavLst>
                                    </p:anim>
                                    <p:set>
                                      <p:cBhvr>
                                        <p:cTn id="177" dur="1" fill="hold">
                                          <p:stCondLst>
                                            <p:cond delay="499"/>
                                          </p:stCondLst>
                                        </p:cTn>
                                        <p:tgtEl>
                                          <p:spTgt spid="3"/>
                                        </p:tgtEl>
                                        <p:attrNameLst>
                                          <p:attrName>style.visibility</p:attrName>
                                        </p:attrNameLst>
                                      </p:cBhvr>
                                      <p:to>
                                        <p:strVal val="hidden"/>
                                      </p:to>
                                    </p:set>
                                  </p:childTnLst>
                                </p:cTn>
                              </p:par>
                              <p:par>
                                <p:cTn id="178" presetID="23" presetClass="emph" presetSubtype="0" fill="hold" grpId="0" nodeType="withEffect">
                                  <p:stCondLst>
                                    <p:cond delay="0"/>
                                  </p:stCondLst>
                                  <p:iterate type="lt">
                                    <p:tmPct val="0"/>
                                  </p:iterate>
                                  <p:childTnLst>
                                    <p:animClr clrSpc="hsl" dir="cw">
                                      <p:cBhvr override="childStyle">
                                        <p:cTn id="179" dur="500" fill="hold"/>
                                        <p:tgtEl>
                                          <p:spTgt spid="42"/>
                                        </p:tgtEl>
                                        <p:attrNameLst>
                                          <p:attrName>style.color</p:attrName>
                                        </p:attrNameLst>
                                      </p:cBhvr>
                                      <p:by>
                                        <p:hsl h="10842353" s="0" l="0"/>
                                      </p:by>
                                    </p:animClr>
                                    <p:animClr clrSpc="hsl" dir="cw">
                                      <p:cBhvr>
                                        <p:cTn id="180" dur="500" fill="hold"/>
                                        <p:tgtEl>
                                          <p:spTgt spid="42"/>
                                        </p:tgtEl>
                                        <p:attrNameLst>
                                          <p:attrName>fillcolor</p:attrName>
                                        </p:attrNameLst>
                                      </p:cBhvr>
                                      <p:by>
                                        <p:hsl h="10842353" s="0" l="0"/>
                                      </p:by>
                                    </p:animClr>
                                    <p:animClr clrSpc="hsl" dir="cw">
                                      <p:cBhvr>
                                        <p:cTn id="181" dur="500" fill="hold"/>
                                        <p:tgtEl>
                                          <p:spTgt spid="42"/>
                                        </p:tgtEl>
                                        <p:attrNameLst>
                                          <p:attrName>stroke.color</p:attrName>
                                        </p:attrNameLst>
                                      </p:cBhvr>
                                      <p:by>
                                        <p:hsl h="10842353" s="0" l="0"/>
                                      </p:by>
                                    </p:animClr>
                                    <p:set>
                                      <p:cBhvr>
                                        <p:cTn id="182" dur="500" fill="hold"/>
                                        <p:tgtEl>
                                          <p:spTgt spid="42"/>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6" name="FELIZ2.WAV"/>
                                        </p:tgtEl>
                                      </p:cMediaNode>
                                    </p:audio>
                                  </p:subTnLst>
                                </p:cTn>
                              </p:par>
                              <p:par>
                                <p:cTn id="183" presetID="34" presetClass="emph" presetSubtype="0" fill="hold" grpId="1" nodeType="withEffect">
                                  <p:stCondLst>
                                    <p:cond delay="0"/>
                                  </p:stCondLst>
                                  <p:iterate type="lt">
                                    <p:tmPct val="10000"/>
                                  </p:iterate>
                                  <p:childTnLst>
                                    <p:animMotion origin="layout" path="M 5E-6 -1.11111E-6 L 5E-6 -0.07222 " pathEditMode="relative" rAng="0" ptsTypes="AA">
                                      <p:cBhvr>
                                        <p:cTn id="184" dur="250" accel="50000" decel="50000" autoRev="1" fill="hold">
                                          <p:stCondLst>
                                            <p:cond delay="0"/>
                                          </p:stCondLst>
                                        </p:cTn>
                                        <p:tgtEl>
                                          <p:spTgt spid="42"/>
                                        </p:tgtEl>
                                        <p:attrNameLst>
                                          <p:attrName>ppt_x</p:attrName>
                                          <p:attrName>ppt_y</p:attrName>
                                        </p:attrNameLst>
                                      </p:cBhvr>
                                      <p:rCtr x="0" y="-361100"/>
                                    </p:animMotion>
                                    <p:animRot by="1500000">
                                      <p:cBhvr>
                                        <p:cTn id="185" dur="125" fill="hold">
                                          <p:stCondLst>
                                            <p:cond delay="0"/>
                                          </p:stCondLst>
                                        </p:cTn>
                                        <p:tgtEl>
                                          <p:spTgt spid="42"/>
                                        </p:tgtEl>
                                        <p:attrNameLst>
                                          <p:attrName>r</p:attrName>
                                        </p:attrNameLst>
                                      </p:cBhvr>
                                    </p:animRot>
                                    <p:animRot by="-1500000">
                                      <p:cBhvr>
                                        <p:cTn id="186" dur="125" fill="hold">
                                          <p:stCondLst>
                                            <p:cond delay="125"/>
                                          </p:stCondLst>
                                        </p:cTn>
                                        <p:tgtEl>
                                          <p:spTgt spid="42"/>
                                        </p:tgtEl>
                                        <p:attrNameLst>
                                          <p:attrName>r</p:attrName>
                                        </p:attrNameLst>
                                      </p:cBhvr>
                                    </p:animRot>
                                    <p:animRot by="-1500000">
                                      <p:cBhvr>
                                        <p:cTn id="187" dur="125" fill="hold">
                                          <p:stCondLst>
                                            <p:cond delay="250"/>
                                          </p:stCondLst>
                                        </p:cTn>
                                        <p:tgtEl>
                                          <p:spTgt spid="42"/>
                                        </p:tgtEl>
                                        <p:attrNameLst>
                                          <p:attrName>r</p:attrName>
                                        </p:attrNameLst>
                                      </p:cBhvr>
                                    </p:animRot>
                                    <p:animRot by="1500000">
                                      <p:cBhvr>
                                        <p:cTn id="188"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51"/>
          <p:cNvSpPr>
            <a:spLocks noChangeArrowheads="1"/>
          </p:cNvSpPr>
          <p:nvPr/>
        </p:nvSpPr>
        <p:spPr bwMode="auto">
          <a:xfrm>
            <a:off x="2255838" y="762000"/>
            <a:ext cx="9144000" cy="2057400"/>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b="1">
                <a:solidFill>
                  <a:schemeClr val="bg1"/>
                </a:solidFill>
                <a:latin typeface="Times New Roman" panose="02020603050405020304" pitchFamily="18" charset="0"/>
                <a:cs typeface="Times New Roman" panose="02020603050405020304" pitchFamily="18" charset="0"/>
              </a:rPr>
              <a:t>1000 kg = .... tạ </a:t>
            </a:r>
          </a:p>
          <a:p>
            <a:pPr algn="ctr" eaLnBrk="1" hangingPunct="1"/>
            <a:r>
              <a:rPr lang="en-US" altLang="en-US" sz="3200" b="1">
                <a:solidFill>
                  <a:schemeClr val="bg1"/>
                </a:solidFill>
                <a:latin typeface="Times New Roman" panose="02020603050405020304" pitchFamily="18" charset="0"/>
                <a:cs typeface="Times New Roman" panose="02020603050405020304" pitchFamily="18" charset="0"/>
              </a:rPr>
              <a:t>Số cần điền vào chỗ chấm là:</a:t>
            </a:r>
          </a:p>
        </p:txBody>
      </p:sp>
      <p:grpSp>
        <p:nvGrpSpPr>
          <p:cNvPr id="15363" name="Group 51"/>
          <p:cNvGrpSpPr>
            <a:grpSpLocks/>
          </p:cNvGrpSpPr>
          <p:nvPr/>
        </p:nvGrpSpPr>
        <p:grpSpPr bwMode="auto">
          <a:xfrm>
            <a:off x="884239" y="0"/>
            <a:ext cx="384175" cy="6858000"/>
            <a:chOff x="202295" y="-322943"/>
            <a:chExt cx="319314" cy="7180943"/>
          </a:xfrm>
        </p:grpSpPr>
        <p:sp>
          <p:nvSpPr>
            <p:cNvPr id="33" name="Rectangle 32"/>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Arial" charset="0"/>
                <a:cs typeface="Arial" charset="0"/>
              </a:endParaRPr>
            </a:p>
          </p:txBody>
        </p:sp>
        <p:sp>
          <p:nvSpPr>
            <p:cNvPr id="15398"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35" name="Rectangle 34"/>
            <p:cNvSpPr/>
            <p:nvPr/>
          </p:nvSpPr>
          <p:spPr bwMode="auto">
            <a:xfrm>
              <a:off x="323687" y="-307982"/>
              <a:ext cx="76530" cy="7165982"/>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Arial" charset="0"/>
                <a:cs typeface="Arial" charset="0"/>
              </a:endParaRPr>
            </a:p>
          </p:txBody>
        </p:sp>
      </p:grpSp>
      <p:sp>
        <p:nvSpPr>
          <p:cNvPr id="36" name="AutoShape 51"/>
          <p:cNvSpPr>
            <a:spLocks noChangeArrowheads="1"/>
          </p:cNvSpPr>
          <p:nvPr/>
        </p:nvSpPr>
        <p:spPr bwMode="auto">
          <a:xfrm>
            <a:off x="2921001" y="2971800"/>
            <a:ext cx="5826125" cy="844550"/>
          </a:xfrm>
          <a:prstGeom prst="roundRect">
            <a:avLst>
              <a:gd name="adj" fmla="val 16667"/>
            </a:avLst>
          </a:prstGeom>
          <a:solidFill>
            <a:srgbClr val="7030A0"/>
          </a:solidFill>
          <a:ln w="9525">
            <a:noFill/>
            <a:round/>
            <a:headEnd/>
            <a:tailEnd/>
          </a:ln>
        </p:spPr>
        <p:txBody>
          <a:bodyPr wrap="none" anchor="ctr"/>
          <a:lstStyle/>
          <a:p>
            <a:pPr algn="ctr">
              <a:lnSpc>
                <a:spcPct val="250000"/>
              </a:lnSpc>
              <a:defRPr/>
            </a:pPr>
            <a:r>
              <a:rPr lang="en-US" sz="2000" b="1" dirty="0">
                <a:solidFill>
                  <a:schemeClr val="bg1"/>
                </a:solidFill>
                <a:effectLst>
                  <a:outerShdw blurRad="38100" dist="38100" dir="2700000" algn="tl">
                    <a:srgbClr val="000000"/>
                  </a:outerShdw>
                </a:effectLst>
                <a:latin typeface="Times New Roman" pitchFamily="18" charset="0"/>
                <a:cs typeface="Arial" charset="0"/>
              </a:rPr>
              <a:t> </a:t>
            </a:r>
            <a:r>
              <a:rPr lang="en-US" sz="3200" b="1" dirty="0">
                <a:solidFill>
                  <a:schemeClr val="bg1"/>
                </a:solidFill>
                <a:effectLst>
                  <a:outerShdw blurRad="38100" dist="38100" dir="2700000" algn="tl">
                    <a:srgbClr val="000000"/>
                  </a:outerShdw>
                </a:effectLst>
                <a:latin typeface="Times New Roman" pitchFamily="18" charset="0"/>
                <a:cs typeface="Arial" charset="0"/>
              </a:rPr>
              <a:t>1</a:t>
            </a:r>
            <a:endParaRPr lang="vi-VN" sz="3200" b="1" dirty="0">
              <a:solidFill>
                <a:schemeClr val="bg1"/>
              </a:solidFill>
              <a:effectLst>
                <a:outerShdw blurRad="38100" dist="38100" dir="2700000" algn="tl">
                  <a:srgbClr val="000000"/>
                </a:outerShdw>
              </a:effectLst>
              <a:latin typeface="Times New Roman" pitchFamily="18" charset="0"/>
              <a:cs typeface="Arial" charset="0"/>
            </a:endParaRPr>
          </a:p>
          <a:p>
            <a:pPr algn="ctr">
              <a:defRPr/>
            </a:pPr>
            <a:endParaRPr lang="en-US" sz="3200" dirty="0">
              <a:solidFill>
                <a:schemeClr val="bg1"/>
              </a:solidFill>
              <a:cs typeface="Arial" charset="0"/>
            </a:endParaRPr>
          </a:p>
        </p:txBody>
      </p:sp>
      <p:pic>
        <p:nvPicPr>
          <p:cNvPr id="38"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625" y="3465514"/>
            <a:ext cx="712788"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66826" y="32115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39">
            <a:hlinkHover r:id="" action="ppaction://noaction" highlightClick="1">
              <a:snd r:embed="rId10" name="cached_combo42.wav"/>
            </a:hlinkHover>
          </p:cNvPr>
          <p:cNvSpPr>
            <a:spLocks noChangeArrowheads="1"/>
          </p:cNvSpPr>
          <p:nvPr/>
        </p:nvSpPr>
        <p:spPr bwMode="auto">
          <a:xfrm>
            <a:off x="1358901" y="3284539"/>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1" name="WordArt 226"/>
          <p:cNvSpPr>
            <a:spLocks noChangeArrowheads="1" noChangeShapeType="1" noTextEdit="1"/>
          </p:cNvSpPr>
          <p:nvPr/>
        </p:nvSpPr>
        <p:spPr bwMode="auto">
          <a:xfrm>
            <a:off x="1606550" y="33972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A</a:t>
            </a:r>
          </a:p>
        </p:txBody>
      </p:sp>
      <p:sp>
        <p:nvSpPr>
          <p:cNvPr id="42" name="AutoShape 51"/>
          <p:cNvSpPr>
            <a:spLocks noChangeArrowheads="1"/>
          </p:cNvSpPr>
          <p:nvPr/>
        </p:nvSpPr>
        <p:spPr bwMode="auto">
          <a:xfrm>
            <a:off x="2921001" y="4362450"/>
            <a:ext cx="5826125" cy="793750"/>
          </a:xfrm>
          <a:prstGeom prst="roundRect">
            <a:avLst>
              <a:gd name="adj" fmla="val 16667"/>
            </a:avLst>
          </a:prstGeom>
          <a:solidFill>
            <a:srgbClr val="7030A0"/>
          </a:solidFill>
          <a:ln>
            <a:noFill/>
          </a:ln>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defRPr/>
            </a:pPr>
            <a:r>
              <a:rPr lang="en-US" altLang="en-US" b="1">
                <a:solidFill>
                  <a:schemeClr val="bg1"/>
                </a:solidFill>
                <a:effectLst>
                  <a:outerShdw blurRad="38100" dist="38100" dir="2700000" algn="tl">
                    <a:srgbClr val="000000"/>
                  </a:outerShdw>
                </a:effectLst>
                <a:latin typeface="Times New Roman" panose="02020603050405020304" pitchFamily="18" charset="0"/>
              </a:rPr>
              <a:t>10</a:t>
            </a:r>
            <a:endParaRPr lang="en-US" altLang="en-US" b="1">
              <a:solidFill>
                <a:srgbClr val="FFFFFF"/>
              </a:solidFill>
              <a:latin typeface="Times New Roman" panose="02020603050405020304" pitchFamily="18" charset="0"/>
            </a:endParaRPr>
          </a:p>
        </p:txBody>
      </p:sp>
      <p:pic>
        <p:nvPicPr>
          <p:cNvPr id="43"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 y="4757739"/>
            <a:ext cx="711200"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76351" y="4441825"/>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Oval 59">
            <a:hlinkHover r:id="" action="ppaction://noaction" highlightClick="1">
              <a:snd r:embed="rId10" name="cached_combo42.wav"/>
            </a:hlinkHover>
          </p:cNvPr>
          <p:cNvSpPr>
            <a:spLocks noChangeArrowheads="1"/>
          </p:cNvSpPr>
          <p:nvPr/>
        </p:nvSpPr>
        <p:spPr bwMode="auto">
          <a:xfrm>
            <a:off x="1341439" y="45720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6" name="WordArt 226"/>
          <p:cNvSpPr>
            <a:spLocks noChangeArrowheads="1" noChangeShapeType="1" noTextEdit="1"/>
          </p:cNvSpPr>
          <p:nvPr/>
        </p:nvSpPr>
        <p:spPr bwMode="auto">
          <a:xfrm>
            <a:off x="1616075" y="464820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Times New Roman" panose="02020603050405020304" pitchFamily="18" charset="0"/>
                <a:cs typeface="Times New Roman" panose="02020603050405020304" pitchFamily="18" charset="0"/>
              </a:rPr>
              <a:t>B</a:t>
            </a:r>
          </a:p>
        </p:txBody>
      </p:sp>
      <p:sp>
        <p:nvSpPr>
          <p:cNvPr id="47" name="AutoShape 51"/>
          <p:cNvSpPr>
            <a:spLocks noChangeArrowheads="1"/>
          </p:cNvSpPr>
          <p:nvPr/>
        </p:nvSpPr>
        <p:spPr bwMode="auto">
          <a:xfrm>
            <a:off x="2921001" y="5638801"/>
            <a:ext cx="5826125" cy="893763"/>
          </a:xfrm>
          <a:prstGeom prst="roundRect">
            <a:avLst>
              <a:gd name="adj" fmla="val 16667"/>
            </a:avLst>
          </a:prstGeom>
          <a:solidFill>
            <a:srgbClr val="7030A0"/>
          </a:solidFill>
          <a:ln w="9525">
            <a:noFill/>
            <a:round/>
            <a:headEnd/>
            <a:tailEnd/>
          </a:ln>
        </p:spPr>
        <p:txBody>
          <a:bodyPr wrap="none" anchor="ctr"/>
          <a:lstStyle/>
          <a:p>
            <a:pPr algn="ctr" eaLnBrk="1" hangingPunct="1">
              <a:defRPr/>
            </a:pPr>
            <a:r>
              <a:rPr lang="en-US" altLang="en-US" sz="3200" b="1" dirty="0">
                <a:solidFill>
                  <a:schemeClr val="bg1"/>
                </a:solidFill>
                <a:effectLst>
                  <a:outerShdw blurRad="38100" dist="38100" dir="2700000" algn="tl">
                    <a:srgbClr val="000000"/>
                  </a:outerShdw>
                </a:effectLst>
                <a:latin typeface="Times New Roman" pitchFamily="18" charset="0"/>
                <a:cs typeface="Arial" charset="0"/>
              </a:rPr>
              <a:t>100</a:t>
            </a:r>
            <a:endParaRPr lang="en-US" altLang="en-US" sz="3200" b="1" dirty="0">
              <a:solidFill>
                <a:prstClr val="white"/>
              </a:solidFill>
              <a:latin typeface="Times New Roman" pitchFamily="18" charset="0"/>
              <a:cs typeface="Arial" charset="0"/>
            </a:endParaRPr>
          </a:p>
        </p:txBody>
      </p:sp>
      <p:pic>
        <p:nvPicPr>
          <p:cNvPr id="48" name="Picture 37" descr="Blue_chapterlist"/>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400" y="5953125"/>
            <a:ext cx="711200"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9" descr="Classicmode"/>
          <p:cNvPicPr>
            <a:picLocks noChangeAspect="1" noChangeArrowheads="1"/>
          </p:cNvPicPr>
          <p:nvPr/>
        </p:nvPicPr>
        <p:blipFill>
          <a:blip r:embed="rId9">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244601" y="5730875"/>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val 59">
            <a:hlinkHover r:id="" action="ppaction://noaction" highlightClick="1">
              <a:snd r:embed="rId10" name="cached_combo42.wav"/>
            </a:hlinkHover>
          </p:cNvPr>
          <p:cNvSpPr>
            <a:spLocks noChangeArrowheads="1"/>
          </p:cNvSpPr>
          <p:nvPr/>
        </p:nvSpPr>
        <p:spPr bwMode="auto">
          <a:xfrm>
            <a:off x="1341439" y="57912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51" name="WordArt 226"/>
          <p:cNvSpPr>
            <a:spLocks noChangeArrowheads="1" noChangeShapeType="1" noTextEdit="1"/>
          </p:cNvSpPr>
          <p:nvPr/>
        </p:nvSpPr>
        <p:spPr bwMode="auto">
          <a:xfrm>
            <a:off x="1616075" y="594360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c</a:t>
            </a:r>
          </a:p>
        </p:txBody>
      </p:sp>
      <p:sp>
        <p:nvSpPr>
          <p:cNvPr id="57" name="AutoShape 27"/>
          <p:cNvSpPr>
            <a:spLocks noChangeArrowheads="1"/>
          </p:cNvSpPr>
          <p:nvPr/>
        </p:nvSpPr>
        <p:spPr bwMode="auto">
          <a:xfrm>
            <a:off x="677863" y="990600"/>
            <a:ext cx="1852612"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58" name="WordArt 28"/>
          <p:cNvSpPr>
            <a:spLocks noChangeArrowheads="1" noChangeShapeType="1" noTextEdit="1"/>
          </p:cNvSpPr>
          <p:nvPr/>
        </p:nvSpPr>
        <p:spPr bwMode="auto">
          <a:xfrm>
            <a:off x="1135063" y="1357313"/>
            <a:ext cx="823912" cy="609600"/>
          </a:xfrm>
          <a:prstGeom prst="rect">
            <a:avLst/>
          </a:prstGeom>
        </p:spPr>
        <p:txBody>
          <a:bodyPr wrap="none" fromWordArt="1">
            <a:prstTxWarp prst="textPlain">
              <a:avLst>
                <a:gd name="adj" fmla="val 50000"/>
              </a:avLst>
            </a:prstTxWarp>
          </a:bodyPr>
          <a:lstStyle/>
          <a:p>
            <a:pPr algn="ctr"/>
            <a:r>
              <a:rPr lang="en-GB" sz="3600" b="1" kern="10">
                <a:ln w="19050">
                  <a:solidFill>
                    <a:srgbClr val="FFFF00"/>
                  </a:solidFill>
                  <a:round/>
                  <a:headEnd/>
                  <a:tailEnd/>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Câu 3</a:t>
            </a:r>
          </a:p>
        </p:txBody>
      </p:sp>
      <p:sp>
        <p:nvSpPr>
          <p:cNvPr id="15381" name="WordArt 30"/>
          <p:cNvSpPr>
            <a:spLocks noChangeArrowheads="1" noChangeShapeType="1" noTextEdit="1"/>
          </p:cNvSpPr>
          <p:nvPr/>
        </p:nvSpPr>
        <p:spPr bwMode="auto">
          <a:xfrm>
            <a:off x="2620963" y="0"/>
            <a:ext cx="7169150" cy="762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pic>
        <p:nvPicPr>
          <p:cNvPr id="15382" name="Picture 32" descr="Bellcoll">
            <a:hlinkClick r:id="" action="ppaction://hlinkshowjump?jump=firstslide"/>
          </p:cNvPr>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46101" y="-228600"/>
            <a:ext cx="19843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WordArt 34"/>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5" name="WordArt 35"/>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6" name="WordArt 36"/>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7" name="WordArt 37"/>
          <p:cNvSpPr>
            <a:spLocks noChangeArrowheads="1" noChangeShapeType="1" noTextEdit="1"/>
          </p:cNvSpPr>
          <p:nvPr/>
        </p:nvSpPr>
        <p:spPr bwMode="auto">
          <a:xfrm>
            <a:off x="10028238"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8" name="WordArt 38"/>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9" name="WordArt 39"/>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70" name="WordArt 40"/>
          <p:cNvSpPr>
            <a:spLocks noChangeArrowheads="1" noChangeShapeType="1" noTextEdit="1"/>
          </p:cNvSpPr>
          <p:nvPr/>
        </p:nvSpPr>
        <p:spPr bwMode="auto">
          <a:xfrm>
            <a:off x="9936163" y="29718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71" name="WordArt 41"/>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72" name="WordArt 42"/>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73" name="WordArt 43"/>
          <p:cNvSpPr>
            <a:spLocks noChangeArrowheads="1" noChangeShapeType="1" noTextEdit="1"/>
          </p:cNvSpPr>
          <p:nvPr/>
        </p:nvSpPr>
        <p:spPr bwMode="auto">
          <a:xfrm>
            <a:off x="9936163" y="2895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9296400" y="4343401"/>
            <a:ext cx="2103438" cy="1179513"/>
            <a:chOff x="4320" y="2928"/>
            <a:chExt cx="1104" cy="1104"/>
          </a:xfrm>
        </p:grpSpPr>
        <p:sp>
          <p:nvSpPr>
            <p:cNvPr id="15395"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6000" b="1">
                <a:solidFill>
                  <a:srgbClr val="FF0066"/>
                </a:solidFill>
                <a:latin typeface=".VnHelvetInsH" pitchFamily="34" charset="0"/>
              </a:endParaRPr>
            </a:p>
          </p:txBody>
        </p:sp>
        <p:sp>
          <p:nvSpPr>
            <p:cNvPr id="15396" name="WordArt 51"/>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pic>
        <p:nvPicPr>
          <p:cNvPr id="15394" name="Picture 29" descr="Picture1"/>
          <p:cNvPicPr>
            <a:picLocks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627063" y="720726"/>
            <a:ext cx="109728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085502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8" presetClass="emph" presetSubtype="0" repeatCount="indefinite" fill="hold" grpId="1" nodeType="withEffect">
                                  <p:stCondLst>
                                    <p:cond delay="0"/>
                                  </p:stCondLst>
                                  <p:childTnLst>
                                    <p:animRot by="21600000">
                                      <p:cBhvr>
                                        <p:cTn id="16" dur="2000" fill="hold"/>
                                        <p:tgtEl>
                                          <p:spTgt spid="57"/>
                                        </p:tgtEl>
                                        <p:attrNameLst>
                                          <p:attrName>r</p:attrName>
                                        </p:attrNameLst>
                                      </p:cBhvr>
                                    </p:animRot>
                                  </p:childTnLst>
                                </p:cTn>
                              </p:par>
                              <p:par>
                                <p:cTn id="17" presetID="2" presetClass="entr" presetSubtype="8"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0-#ppt_w/2"/>
                                          </p:val>
                                        </p:tav>
                                        <p:tav tm="100000">
                                          <p:val>
                                            <p:strVal val="#ppt_x"/>
                                          </p:val>
                                        </p:tav>
                                      </p:tavLst>
                                    </p:anim>
                                    <p:anim calcmode="lin" valueType="num">
                                      <p:cBhvr additive="base">
                                        <p:cTn id="20" dur="1000" fill="hold"/>
                                        <p:tgtEl>
                                          <p:spTgt spid="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Jet Fighter 2-DVDH.wav"/>
                                        </p:tgtEl>
                                      </p:cMediaNode>
                                    </p:audio>
                                  </p:subTnLst>
                                </p:cTn>
                              </p:par>
                              <p:par>
                                <p:cTn id="21" presetID="5" presetClass="entr" presetSubtype="10" fill="hold" nodeType="withEffect">
                                  <p:stCondLst>
                                    <p:cond delay="200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subTnLst>
                                    <p:audio>
                                      <p:cMediaNode>
                                        <p:cTn display="0" masterRel="sameClick">
                                          <p:stCondLst>
                                            <p:cond evt="begin" delay="0">
                                              <p:tn val="24"/>
                                            </p:cond>
                                          </p:stCondLst>
                                          <p:endCondLst>
                                            <p:cond evt="onStopAudio" delay="0">
                                              <p:tgtEl>
                                                <p:sldTgt/>
                                              </p:tgtEl>
                                            </p:cond>
                                          </p:endCondLst>
                                        </p:cTn>
                                        <p:tgtEl>
                                          <p:sndTgt r:embed="rId4" name="Chimes 3-CL (2).wav"/>
                                        </p:tgtEl>
                                      </p:cMediaNode>
                                    </p:audio>
                                  </p:subTnLst>
                                </p:cTn>
                              </p:par>
                              <p:par>
                                <p:cTn id="27" presetID="5" presetClass="entr" presetSubtype="10" fill="hold" grpId="0"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cTn>
                              </p:par>
                              <p:par>
                                <p:cTn id="30" presetID="5" presetClass="entr" presetSubtype="10" fill="hold" nodeType="withEffect">
                                  <p:stCondLst>
                                    <p:cond delay="200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par>
                                <p:cTn id="33" presetID="22" presetClass="entr" presetSubtype="8" fill="hold" nodeType="withEffect">
                                  <p:stCondLst>
                                    <p:cond delay="2000"/>
                                  </p:stCondLst>
                                  <p:iterate type="lt">
                                    <p:tmPct val="0"/>
                                  </p:iterate>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5" presetClass="entr" presetSubtype="10" fill="hold" nodeType="withEffect">
                                  <p:stCondLst>
                                    <p:cond delay="3000"/>
                                  </p:stCondLst>
                                  <p:childTnLst>
                                    <p:set>
                                      <p:cBhvr>
                                        <p:cTn id="37" dur="1" fill="hold">
                                          <p:stCondLst>
                                            <p:cond delay="0"/>
                                          </p:stCondLst>
                                        </p:cTn>
                                        <p:tgtEl>
                                          <p:spTgt spid="43"/>
                                        </p:tgtEl>
                                        <p:attrNameLst>
                                          <p:attrName>style.visibility</p:attrName>
                                        </p:attrNameLst>
                                      </p:cBhvr>
                                      <p:to>
                                        <p:strVal val="visible"/>
                                      </p:to>
                                    </p:set>
                                    <p:animEffect transition="in" filter="checkerboard(across)">
                                      <p:cBhvr>
                                        <p:cTn id="38" dur="500"/>
                                        <p:tgtEl>
                                          <p:spTgt spid="43"/>
                                        </p:tgtEl>
                                      </p:cBhvr>
                                    </p:animEffect>
                                  </p:childTnLst>
                                </p:cTn>
                              </p:par>
                              <p:par>
                                <p:cTn id="39" presetID="5" presetClass="entr" presetSubtype="10" fill="hold" nodeType="withEffect">
                                  <p:stCondLst>
                                    <p:cond delay="3000"/>
                                  </p:stCondLst>
                                  <p:childTnLst>
                                    <p:set>
                                      <p:cBhvr>
                                        <p:cTn id="40" dur="1" fill="hold">
                                          <p:stCondLst>
                                            <p:cond delay="0"/>
                                          </p:stCondLst>
                                        </p:cTn>
                                        <p:tgtEl>
                                          <p:spTgt spid="44"/>
                                        </p:tgtEl>
                                        <p:attrNameLst>
                                          <p:attrName>style.visibility</p:attrName>
                                        </p:attrNameLst>
                                      </p:cBhvr>
                                      <p:to>
                                        <p:strVal val="visible"/>
                                      </p:to>
                                    </p:set>
                                    <p:animEffect transition="in" filter="checkerboard(across)">
                                      <p:cBhvr>
                                        <p:cTn id="41" dur="500"/>
                                        <p:tgtEl>
                                          <p:spTgt spid="44"/>
                                        </p:tgtEl>
                                      </p:cBhvr>
                                    </p:animEffect>
                                  </p:childTnLst>
                                  <p:subTnLst>
                                    <p:audio>
                                      <p:cMediaNode>
                                        <p:cTn display="0" masterRel="sameClick">
                                          <p:stCondLst>
                                            <p:cond evt="begin" delay="0">
                                              <p:tn val="39"/>
                                            </p:cond>
                                          </p:stCondLst>
                                          <p:endCondLst>
                                            <p:cond evt="onStopAudio" delay="0">
                                              <p:tgtEl>
                                                <p:sldTgt/>
                                              </p:tgtEl>
                                            </p:cond>
                                          </p:endCondLst>
                                        </p:cTn>
                                        <p:tgtEl>
                                          <p:sndTgt r:embed="rId4" name="Chimes 3-CL (2).wav"/>
                                        </p:tgtEl>
                                      </p:cMediaNode>
                                    </p:audio>
                                  </p:subTnLst>
                                </p:cTn>
                              </p:par>
                              <p:par>
                                <p:cTn id="42" presetID="5" presetClass="entr" presetSubtype="10" fill="hold" grpId="0" nodeType="withEffect">
                                  <p:stCondLst>
                                    <p:cond delay="3000"/>
                                  </p:stCondLst>
                                  <p:childTnLst>
                                    <p:set>
                                      <p:cBhvr>
                                        <p:cTn id="43" dur="1" fill="hold">
                                          <p:stCondLst>
                                            <p:cond delay="0"/>
                                          </p:stCondLst>
                                        </p:cTn>
                                        <p:tgtEl>
                                          <p:spTgt spid="45"/>
                                        </p:tgtEl>
                                        <p:attrNameLst>
                                          <p:attrName>style.visibility</p:attrName>
                                        </p:attrNameLst>
                                      </p:cBhvr>
                                      <p:to>
                                        <p:strVal val="visible"/>
                                      </p:to>
                                    </p:set>
                                    <p:animEffect transition="in" filter="checkerboard(across)">
                                      <p:cBhvr>
                                        <p:cTn id="44" dur="500"/>
                                        <p:tgtEl>
                                          <p:spTgt spid="45"/>
                                        </p:tgtEl>
                                      </p:cBhvr>
                                    </p:animEffect>
                                  </p:childTnLst>
                                </p:cTn>
                              </p:par>
                              <p:par>
                                <p:cTn id="45" presetID="5" presetClass="entr" presetSubtype="10" fill="hold" nodeType="withEffect">
                                  <p:stCondLst>
                                    <p:cond delay="3000"/>
                                  </p:stCondLst>
                                  <p:childTnLst>
                                    <p:set>
                                      <p:cBhvr>
                                        <p:cTn id="46" dur="1" fill="hold">
                                          <p:stCondLst>
                                            <p:cond delay="0"/>
                                          </p:stCondLst>
                                        </p:cTn>
                                        <p:tgtEl>
                                          <p:spTgt spid="46"/>
                                        </p:tgtEl>
                                        <p:attrNameLst>
                                          <p:attrName>style.visibility</p:attrName>
                                        </p:attrNameLst>
                                      </p:cBhvr>
                                      <p:to>
                                        <p:strVal val="visible"/>
                                      </p:to>
                                    </p:set>
                                    <p:animEffect transition="in" filter="checkerboard(across)">
                                      <p:cBhvr>
                                        <p:cTn id="47" dur="500"/>
                                        <p:tgtEl>
                                          <p:spTgt spid="46"/>
                                        </p:tgtEl>
                                      </p:cBhvr>
                                    </p:animEffect>
                                  </p:childTnLst>
                                </p:cTn>
                              </p:par>
                              <p:par>
                                <p:cTn id="48" presetID="22" presetClass="entr" presetSubtype="8" fill="hold" nodeType="withEffect">
                                  <p:stCondLst>
                                    <p:cond delay="3000"/>
                                  </p:stCondLst>
                                  <p:iterate type="lt">
                                    <p:tmPct val="0"/>
                                  </p:iterate>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par>
                                <p:cTn id="51" presetID="5" presetClass="entr" presetSubtype="10" fill="hold" nodeType="withEffect">
                                  <p:stCondLst>
                                    <p:cond delay="4000"/>
                                  </p:stCondLst>
                                  <p:childTnLst>
                                    <p:set>
                                      <p:cBhvr>
                                        <p:cTn id="52" dur="1" fill="hold">
                                          <p:stCondLst>
                                            <p:cond delay="0"/>
                                          </p:stCondLst>
                                        </p:cTn>
                                        <p:tgtEl>
                                          <p:spTgt spid="48"/>
                                        </p:tgtEl>
                                        <p:attrNameLst>
                                          <p:attrName>style.visibility</p:attrName>
                                        </p:attrNameLst>
                                      </p:cBhvr>
                                      <p:to>
                                        <p:strVal val="visible"/>
                                      </p:to>
                                    </p:set>
                                    <p:animEffect transition="in" filter="checkerboard(across)">
                                      <p:cBhvr>
                                        <p:cTn id="53" dur="500"/>
                                        <p:tgtEl>
                                          <p:spTgt spid="48"/>
                                        </p:tgtEl>
                                      </p:cBhvr>
                                    </p:animEffect>
                                  </p:childTnLst>
                                </p:cTn>
                              </p:par>
                              <p:par>
                                <p:cTn id="54" presetID="5" presetClass="entr" presetSubtype="10" fill="hold" nodeType="withEffect">
                                  <p:stCondLst>
                                    <p:cond delay="4000"/>
                                  </p:stCondLst>
                                  <p:childTnLst>
                                    <p:set>
                                      <p:cBhvr>
                                        <p:cTn id="55" dur="1" fill="hold">
                                          <p:stCondLst>
                                            <p:cond delay="0"/>
                                          </p:stCondLst>
                                        </p:cTn>
                                        <p:tgtEl>
                                          <p:spTgt spid="49"/>
                                        </p:tgtEl>
                                        <p:attrNameLst>
                                          <p:attrName>style.visibility</p:attrName>
                                        </p:attrNameLst>
                                      </p:cBhvr>
                                      <p:to>
                                        <p:strVal val="visible"/>
                                      </p:to>
                                    </p:set>
                                    <p:animEffect transition="in" filter="checkerboard(across)">
                                      <p:cBhvr>
                                        <p:cTn id="56" dur="500"/>
                                        <p:tgtEl>
                                          <p:spTgt spid="49"/>
                                        </p:tgtEl>
                                      </p:cBhvr>
                                    </p:animEffect>
                                  </p:childTnLst>
                                  <p:subTnLst>
                                    <p:audio>
                                      <p:cMediaNode>
                                        <p:cTn display="0" masterRel="sameClick">
                                          <p:stCondLst>
                                            <p:cond evt="begin" delay="0">
                                              <p:tn val="54"/>
                                            </p:cond>
                                          </p:stCondLst>
                                          <p:endCondLst>
                                            <p:cond evt="onStopAudio" delay="0">
                                              <p:tgtEl>
                                                <p:sldTgt/>
                                              </p:tgtEl>
                                            </p:cond>
                                          </p:endCondLst>
                                        </p:cTn>
                                        <p:tgtEl>
                                          <p:sndTgt r:embed="rId4" name="Chimes 3-CL (2).wav"/>
                                        </p:tgtEl>
                                      </p:cMediaNode>
                                    </p:audio>
                                  </p:subTnLst>
                                </p:cTn>
                              </p:par>
                              <p:par>
                                <p:cTn id="57" presetID="5" presetClass="entr" presetSubtype="10" fill="hold" grpId="0" nodeType="withEffect">
                                  <p:stCondLst>
                                    <p:cond delay="4000"/>
                                  </p:stCondLst>
                                  <p:childTnLst>
                                    <p:set>
                                      <p:cBhvr>
                                        <p:cTn id="58" dur="1" fill="hold">
                                          <p:stCondLst>
                                            <p:cond delay="0"/>
                                          </p:stCondLst>
                                        </p:cTn>
                                        <p:tgtEl>
                                          <p:spTgt spid="50"/>
                                        </p:tgtEl>
                                        <p:attrNameLst>
                                          <p:attrName>style.visibility</p:attrName>
                                        </p:attrNameLst>
                                      </p:cBhvr>
                                      <p:to>
                                        <p:strVal val="visible"/>
                                      </p:to>
                                    </p:set>
                                    <p:animEffect transition="in" filter="checkerboard(across)">
                                      <p:cBhvr>
                                        <p:cTn id="59" dur="500"/>
                                        <p:tgtEl>
                                          <p:spTgt spid="50"/>
                                        </p:tgtEl>
                                      </p:cBhvr>
                                    </p:animEffect>
                                  </p:childTnLst>
                                </p:cTn>
                              </p:par>
                              <p:par>
                                <p:cTn id="60" presetID="5" presetClass="entr" presetSubtype="10" fill="hold" nodeType="withEffect">
                                  <p:stCondLst>
                                    <p:cond delay="4000"/>
                                  </p:stCondLst>
                                  <p:childTnLst>
                                    <p:set>
                                      <p:cBhvr>
                                        <p:cTn id="61" dur="1" fill="hold">
                                          <p:stCondLst>
                                            <p:cond delay="0"/>
                                          </p:stCondLst>
                                        </p:cTn>
                                        <p:tgtEl>
                                          <p:spTgt spid="51"/>
                                        </p:tgtEl>
                                        <p:attrNameLst>
                                          <p:attrName>style.visibility</p:attrName>
                                        </p:attrNameLst>
                                      </p:cBhvr>
                                      <p:to>
                                        <p:strVal val="visible"/>
                                      </p:to>
                                    </p:set>
                                    <p:animEffect transition="in" filter="checkerboard(across)">
                                      <p:cBhvr>
                                        <p:cTn id="62" dur="500"/>
                                        <p:tgtEl>
                                          <p:spTgt spid="51"/>
                                        </p:tgtEl>
                                      </p:cBhvr>
                                    </p:animEffect>
                                  </p:childTnLst>
                                </p:cTn>
                              </p:par>
                              <p:par>
                                <p:cTn id="63" presetID="22" presetClass="entr" presetSubtype="8" fill="hold" nodeType="withEffect">
                                  <p:stCondLst>
                                    <p:cond delay="400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500"/>
                                        <p:tgtEl>
                                          <p:spTgt spid="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dissolve">
                                      <p:cBhvr>
                                        <p:cTn id="70" dur="500"/>
                                        <p:tgtEl>
                                          <p:spTgt spid="73"/>
                                        </p:tgtEl>
                                      </p:cBhvr>
                                    </p:animEffect>
                                  </p:childTnLst>
                                  <p:subTnLst>
                                    <p:audio>
                                      <p:cMediaNode>
                                        <p:cTn display="0" masterRel="sameClick">
                                          <p:stCondLst>
                                            <p:cond evt="begin" delay="0">
                                              <p:tn val="68"/>
                                            </p:cond>
                                          </p:stCondLst>
                                          <p:endCondLst>
                                            <p:cond evt="onStopAudio" delay="0">
                                              <p:tgtEl>
                                                <p:sldTgt/>
                                              </p:tgtEl>
                                            </p:cond>
                                          </p:endCondLst>
                                        </p:cTn>
                                        <p:tgtEl>
                                          <p:sndTgt r:embed="rId5" name="camera.wav"/>
                                        </p:tgtEl>
                                      </p:cMediaNode>
                                    </p:audio>
                                  </p:subTnLst>
                                </p:cTn>
                              </p:par>
                            </p:childTnLst>
                          </p:cTn>
                        </p:par>
                        <p:par>
                          <p:cTn id="71" fill="hold" nodeType="afterGroup">
                            <p:stCondLst>
                              <p:cond delay="500"/>
                            </p:stCondLst>
                            <p:childTnLst>
                              <p:par>
                                <p:cTn id="72" presetID="53" presetClass="exit" presetSubtype="0" fill="hold" nodeType="afterEffect">
                                  <p:stCondLst>
                                    <p:cond delay="0"/>
                                  </p:stCondLst>
                                  <p:childTnLst>
                                    <p:anim calcmode="lin" valueType="num">
                                      <p:cBhvr>
                                        <p:cTn id="73" dur="500"/>
                                        <p:tgtEl>
                                          <p:spTgt spid="73"/>
                                        </p:tgtEl>
                                        <p:attrNameLst>
                                          <p:attrName>ppt_w</p:attrName>
                                        </p:attrNameLst>
                                      </p:cBhvr>
                                      <p:tavLst>
                                        <p:tav tm="0">
                                          <p:val>
                                            <p:strVal val="ppt_w"/>
                                          </p:val>
                                        </p:tav>
                                        <p:tav tm="100000">
                                          <p:val>
                                            <p:fltVal val="0"/>
                                          </p:val>
                                        </p:tav>
                                      </p:tavLst>
                                    </p:anim>
                                    <p:anim calcmode="lin" valueType="num">
                                      <p:cBhvr>
                                        <p:cTn id="74" dur="500"/>
                                        <p:tgtEl>
                                          <p:spTgt spid="73"/>
                                        </p:tgtEl>
                                        <p:attrNameLst>
                                          <p:attrName>ppt_h</p:attrName>
                                        </p:attrNameLst>
                                      </p:cBhvr>
                                      <p:tavLst>
                                        <p:tav tm="0">
                                          <p:val>
                                            <p:strVal val="ppt_h"/>
                                          </p:val>
                                        </p:tav>
                                        <p:tav tm="100000">
                                          <p:val>
                                            <p:fltVal val="0"/>
                                          </p:val>
                                        </p:tav>
                                      </p:tavLst>
                                    </p:anim>
                                    <p:animEffect transition="out" filter="fade">
                                      <p:cBhvr>
                                        <p:cTn id="75" dur="500"/>
                                        <p:tgtEl>
                                          <p:spTgt spid="73"/>
                                        </p:tgtEl>
                                      </p:cBhvr>
                                    </p:animEffect>
                                    <p:set>
                                      <p:cBhvr>
                                        <p:cTn id="76" dur="1" fill="hold">
                                          <p:stCondLst>
                                            <p:cond delay="499"/>
                                          </p:stCondLst>
                                        </p:cTn>
                                        <p:tgtEl>
                                          <p:spTgt spid="73"/>
                                        </p:tgtEl>
                                        <p:attrNameLst>
                                          <p:attrName>style.visibility</p:attrName>
                                        </p:attrNameLst>
                                      </p:cBhvr>
                                      <p:to>
                                        <p:strVal val="hidden"/>
                                      </p:to>
                                    </p:set>
                                  </p:childTnLst>
                                </p:cTn>
                              </p:par>
                            </p:childTnLst>
                          </p:cTn>
                        </p:par>
                        <p:par>
                          <p:cTn id="77" fill="hold" nodeType="afterGroup">
                            <p:stCondLst>
                              <p:cond delay="1000"/>
                            </p:stCondLst>
                            <p:childTnLst>
                              <p:par>
                                <p:cTn id="78" presetID="9" presetClass="entr" presetSubtype="0" fill="hold" nodeType="after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dissolve">
                                      <p:cBhvr>
                                        <p:cTn id="80" dur="500"/>
                                        <p:tgtEl>
                                          <p:spTgt spid="72"/>
                                        </p:tgtEl>
                                      </p:cBhvr>
                                    </p:animEffect>
                                  </p:childTnLst>
                                  <p:subTnLst>
                                    <p:audio>
                                      <p:cMediaNode>
                                        <p:cTn display="0" masterRel="sameClick">
                                          <p:stCondLst>
                                            <p:cond evt="begin" delay="0">
                                              <p:tn val="78"/>
                                            </p:cond>
                                          </p:stCondLst>
                                          <p:endCondLst>
                                            <p:cond evt="onStopAudio" delay="0">
                                              <p:tgtEl>
                                                <p:sldTgt/>
                                              </p:tgtEl>
                                            </p:cond>
                                          </p:endCondLst>
                                        </p:cTn>
                                        <p:tgtEl>
                                          <p:sndTgt r:embed="rId5" name="camera.wav"/>
                                        </p:tgtEl>
                                      </p:cMediaNode>
                                    </p:audio>
                                  </p:subTnLst>
                                </p:cTn>
                              </p:par>
                            </p:childTnLst>
                          </p:cTn>
                        </p:par>
                        <p:par>
                          <p:cTn id="81" fill="hold" nodeType="afterGroup">
                            <p:stCondLst>
                              <p:cond delay="1500"/>
                            </p:stCondLst>
                            <p:childTnLst>
                              <p:par>
                                <p:cTn id="82" presetID="53" presetClass="exit" presetSubtype="0" fill="hold" nodeType="afterEffect">
                                  <p:stCondLst>
                                    <p:cond delay="0"/>
                                  </p:stCondLst>
                                  <p:childTnLst>
                                    <p:anim calcmode="lin" valueType="num">
                                      <p:cBhvr>
                                        <p:cTn id="83" dur="500"/>
                                        <p:tgtEl>
                                          <p:spTgt spid="72"/>
                                        </p:tgtEl>
                                        <p:attrNameLst>
                                          <p:attrName>ppt_w</p:attrName>
                                        </p:attrNameLst>
                                      </p:cBhvr>
                                      <p:tavLst>
                                        <p:tav tm="0">
                                          <p:val>
                                            <p:strVal val="ppt_w"/>
                                          </p:val>
                                        </p:tav>
                                        <p:tav tm="100000">
                                          <p:val>
                                            <p:fltVal val="0"/>
                                          </p:val>
                                        </p:tav>
                                      </p:tavLst>
                                    </p:anim>
                                    <p:anim calcmode="lin" valueType="num">
                                      <p:cBhvr>
                                        <p:cTn id="84" dur="500"/>
                                        <p:tgtEl>
                                          <p:spTgt spid="72"/>
                                        </p:tgtEl>
                                        <p:attrNameLst>
                                          <p:attrName>ppt_h</p:attrName>
                                        </p:attrNameLst>
                                      </p:cBhvr>
                                      <p:tavLst>
                                        <p:tav tm="0">
                                          <p:val>
                                            <p:strVal val="ppt_h"/>
                                          </p:val>
                                        </p:tav>
                                        <p:tav tm="100000">
                                          <p:val>
                                            <p:fltVal val="0"/>
                                          </p:val>
                                        </p:tav>
                                      </p:tavLst>
                                    </p:anim>
                                    <p:animEffect transition="out" filter="fade">
                                      <p:cBhvr>
                                        <p:cTn id="85" dur="500"/>
                                        <p:tgtEl>
                                          <p:spTgt spid="72"/>
                                        </p:tgtEl>
                                      </p:cBhvr>
                                    </p:animEffect>
                                    <p:set>
                                      <p:cBhvr>
                                        <p:cTn id="86" dur="1" fill="hold">
                                          <p:stCondLst>
                                            <p:cond delay="499"/>
                                          </p:stCondLst>
                                        </p:cTn>
                                        <p:tgtEl>
                                          <p:spTgt spid="72"/>
                                        </p:tgtEl>
                                        <p:attrNameLst>
                                          <p:attrName>style.visibility</p:attrName>
                                        </p:attrNameLst>
                                      </p:cBhvr>
                                      <p:to>
                                        <p:strVal val="hidden"/>
                                      </p:to>
                                    </p:set>
                                  </p:childTnLst>
                                </p:cTn>
                              </p:par>
                            </p:childTnLst>
                          </p:cTn>
                        </p:par>
                        <p:par>
                          <p:cTn id="87" fill="hold" nodeType="afterGroup">
                            <p:stCondLst>
                              <p:cond delay="2000"/>
                            </p:stCondLst>
                            <p:childTnLst>
                              <p:par>
                                <p:cTn id="88" presetID="9" presetClass="entr" presetSubtype="0" fill="hold" nodeType="afterEffect">
                                  <p:stCondLst>
                                    <p:cond delay="0"/>
                                  </p:stCondLst>
                                  <p:childTnLst>
                                    <p:set>
                                      <p:cBhvr>
                                        <p:cTn id="89" dur="1" fill="hold">
                                          <p:stCondLst>
                                            <p:cond delay="0"/>
                                          </p:stCondLst>
                                        </p:cTn>
                                        <p:tgtEl>
                                          <p:spTgt spid="71"/>
                                        </p:tgtEl>
                                        <p:attrNameLst>
                                          <p:attrName>style.visibility</p:attrName>
                                        </p:attrNameLst>
                                      </p:cBhvr>
                                      <p:to>
                                        <p:strVal val="visible"/>
                                      </p:to>
                                    </p:set>
                                    <p:animEffect transition="in" filter="dissolve">
                                      <p:cBhvr>
                                        <p:cTn id="90" dur="500"/>
                                        <p:tgtEl>
                                          <p:spTgt spid="71"/>
                                        </p:tgtEl>
                                      </p:cBhvr>
                                    </p:animEffect>
                                  </p:childTnLst>
                                  <p:subTnLst>
                                    <p:audio>
                                      <p:cMediaNode>
                                        <p:cTn display="0" masterRel="sameClick">
                                          <p:stCondLst>
                                            <p:cond evt="begin" delay="0">
                                              <p:tn val="88"/>
                                            </p:cond>
                                          </p:stCondLst>
                                          <p:endCondLst>
                                            <p:cond evt="onStopAudio" delay="0">
                                              <p:tgtEl>
                                                <p:sldTgt/>
                                              </p:tgtEl>
                                            </p:cond>
                                          </p:endCondLst>
                                        </p:cTn>
                                        <p:tgtEl>
                                          <p:sndTgt r:embed="rId5" name="camera.wav"/>
                                        </p:tgtEl>
                                      </p:cMediaNode>
                                    </p:audio>
                                  </p:subTnLst>
                                </p:cTn>
                              </p:par>
                            </p:childTnLst>
                          </p:cTn>
                        </p:par>
                        <p:par>
                          <p:cTn id="91" fill="hold" nodeType="afterGroup">
                            <p:stCondLst>
                              <p:cond delay="2500"/>
                            </p:stCondLst>
                            <p:childTnLst>
                              <p:par>
                                <p:cTn id="92" presetID="53" presetClass="exit" presetSubtype="0" fill="hold" nodeType="afterEffect">
                                  <p:stCondLst>
                                    <p:cond delay="0"/>
                                  </p:stCondLst>
                                  <p:childTnLst>
                                    <p:anim calcmode="lin" valueType="num">
                                      <p:cBhvr>
                                        <p:cTn id="93" dur="500"/>
                                        <p:tgtEl>
                                          <p:spTgt spid="71"/>
                                        </p:tgtEl>
                                        <p:attrNameLst>
                                          <p:attrName>ppt_w</p:attrName>
                                        </p:attrNameLst>
                                      </p:cBhvr>
                                      <p:tavLst>
                                        <p:tav tm="0">
                                          <p:val>
                                            <p:strVal val="ppt_w"/>
                                          </p:val>
                                        </p:tav>
                                        <p:tav tm="100000">
                                          <p:val>
                                            <p:fltVal val="0"/>
                                          </p:val>
                                        </p:tav>
                                      </p:tavLst>
                                    </p:anim>
                                    <p:anim calcmode="lin" valueType="num">
                                      <p:cBhvr>
                                        <p:cTn id="94" dur="500"/>
                                        <p:tgtEl>
                                          <p:spTgt spid="71"/>
                                        </p:tgtEl>
                                        <p:attrNameLst>
                                          <p:attrName>ppt_h</p:attrName>
                                        </p:attrNameLst>
                                      </p:cBhvr>
                                      <p:tavLst>
                                        <p:tav tm="0">
                                          <p:val>
                                            <p:strVal val="ppt_h"/>
                                          </p:val>
                                        </p:tav>
                                        <p:tav tm="100000">
                                          <p:val>
                                            <p:fltVal val="0"/>
                                          </p:val>
                                        </p:tav>
                                      </p:tavLst>
                                    </p:anim>
                                    <p:animEffect transition="out" filter="fade">
                                      <p:cBhvr>
                                        <p:cTn id="95" dur="500"/>
                                        <p:tgtEl>
                                          <p:spTgt spid="71"/>
                                        </p:tgtEl>
                                      </p:cBhvr>
                                    </p:animEffect>
                                    <p:set>
                                      <p:cBhvr>
                                        <p:cTn id="96" dur="1" fill="hold">
                                          <p:stCondLst>
                                            <p:cond delay="499"/>
                                          </p:stCondLst>
                                        </p:cTn>
                                        <p:tgtEl>
                                          <p:spTgt spid="71"/>
                                        </p:tgtEl>
                                        <p:attrNameLst>
                                          <p:attrName>style.visibility</p:attrName>
                                        </p:attrNameLst>
                                      </p:cBhvr>
                                      <p:to>
                                        <p:strVal val="hidden"/>
                                      </p:to>
                                    </p:set>
                                  </p:childTnLst>
                                </p:cTn>
                              </p:par>
                            </p:childTnLst>
                          </p:cTn>
                        </p:par>
                        <p:par>
                          <p:cTn id="97" fill="hold" nodeType="afterGroup">
                            <p:stCondLst>
                              <p:cond delay="3000"/>
                            </p:stCondLst>
                            <p:childTnLst>
                              <p:par>
                                <p:cTn id="98" presetID="9" presetClass="entr" presetSubtype="0" fill="hold" nodeType="after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dissolve">
                                      <p:cBhvr>
                                        <p:cTn id="100" dur="500"/>
                                        <p:tgtEl>
                                          <p:spTgt spid="70"/>
                                        </p:tgtEl>
                                      </p:cBhvr>
                                    </p:animEffect>
                                  </p:childTnLst>
                                  <p:subTnLst>
                                    <p:audio>
                                      <p:cMediaNode>
                                        <p:cTn display="0" masterRel="sameClick">
                                          <p:stCondLst>
                                            <p:cond evt="begin" delay="0">
                                              <p:tn val="98"/>
                                            </p:cond>
                                          </p:stCondLst>
                                          <p:endCondLst>
                                            <p:cond evt="onStopAudio" delay="0">
                                              <p:tgtEl>
                                                <p:sldTgt/>
                                              </p:tgtEl>
                                            </p:cond>
                                          </p:endCondLst>
                                        </p:cTn>
                                        <p:tgtEl>
                                          <p:sndTgt r:embed="rId5" name="camera.wav"/>
                                        </p:tgtEl>
                                      </p:cMediaNode>
                                    </p:audio>
                                  </p:subTnLst>
                                </p:cTn>
                              </p:par>
                            </p:childTnLst>
                          </p:cTn>
                        </p:par>
                        <p:par>
                          <p:cTn id="101" fill="hold" nodeType="afterGroup">
                            <p:stCondLst>
                              <p:cond delay="3500"/>
                            </p:stCondLst>
                            <p:childTnLst>
                              <p:par>
                                <p:cTn id="102" presetID="53" presetClass="exit" presetSubtype="0" fill="hold" nodeType="afterEffect">
                                  <p:stCondLst>
                                    <p:cond delay="0"/>
                                  </p:stCondLst>
                                  <p:childTnLst>
                                    <p:anim calcmode="lin" valueType="num">
                                      <p:cBhvr>
                                        <p:cTn id="103" dur="500"/>
                                        <p:tgtEl>
                                          <p:spTgt spid="70"/>
                                        </p:tgtEl>
                                        <p:attrNameLst>
                                          <p:attrName>ppt_w</p:attrName>
                                        </p:attrNameLst>
                                      </p:cBhvr>
                                      <p:tavLst>
                                        <p:tav tm="0">
                                          <p:val>
                                            <p:strVal val="ppt_w"/>
                                          </p:val>
                                        </p:tav>
                                        <p:tav tm="100000">
                                          <p:val>
                                            <p:fltVal val="0"/>
                                          </p:val>
                                        </p:tav>
                                      </p:tavLst>
                                    </p:anim>
                                    <p:anim calcmode="lin" valueType="num">
                                      <p:cBhvr>
                                        <p:cTn id="104" dur="500"/>
                                        <p:tgtEl>
                                          <p:spTgt spid="70"/>
                                        </p:tgtEl>
                                        <p:attrNameLst>
                                          <p:attrName>ppt_h</p:attrName>
                                        </p:attrNameLst>
                                      </p:cBhvr>
                                      <p:tavLst>
                                        <p:tav tm="0">
                                          <p:val>
                                            <p:strVal val="ppt_h"/>
                                          </p:val>
                                        </p:tav>
                                        <p:tav tm="100000">
                                          <p:val>
                                            <p:fltVal val="0"/>
                                          </p:val>
                                        </p:tav>
                                      </p:tavLst>
                                    </p:anim>
                                    <p:animEffect transition="out" filter="fade">
                                      <p:cBhvr>
                                        <p:cTn id="105" dur="500"/>
                                        <p:tgtEl>
                                          <p:spTgt spid="70"/>
                                        </p:tgtEl>
                                      </p:cBhvr>
                                    </p:animEffect>
                                    <p:set>
                                      <p:cBhvr>
                                        <p:cTn id="106" dur="1" fill="hold">
                                          <p:stCondLst>
                                            <p:cond delay="499"/>
                                          </p:stCondLst>
                                        </p:cTn>
                                        <p:tgtEl>
                                          <p:spTgt spid="70"/>
                                        </p:tgtEl>
                                        <p:attrNameLst>
                                          <p:attrName>style.visibility</p:attrName>
                                        </p:attrNameLst>
                                      </p:cBhvr>
                                      <p:to>
                                        <p:strVal val="hidden"/>
                                      </p:to>
                                    </p:set>
                                  </p:childTnLst>
                                </p:cTn>
                              </p:par>
                            </p:childTnLst>
                          </p:cTn>
                        </p:par>
                        <p:par>
                          <p:cTn id="107" fill="hold" nodeType="afterGroup">
                            <p:stCondLst>
                              <p:cond delay="4000"/>
                            </p:stCondLst>
                            <p:childTnLst>
                              <p:par>
                                <p:cTn id="108" presetID="9" presetClass="entr" presetSubtype="0" fill="hold"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dissolve">
                                      <p:cBhvr>
                                        <p:cTn id="110" dur="500"/>
                                        <p:tgtEl>
                                          <p:spTgt spid="69"/>
                                        </p:tgtEl>
                                      </p:cBhvr>
                                    </p:animEffect>
                                  </p:childTnLst>
                                  <p:subTnLst>
                                    <p:audio>
                                      <p:cMediaNode>
                                        <p:cTn display="0" masterRel="sameClick">
                                          <p:stCondLst>
                                            <p:cond evt="begin" delay="0">
                                              <p:tn val="108"/>
                                            </p:cond>
                                          </p:stCondLst>
                                          <p:endCondLst>
                                            <p:cond evt="onStopAudio" delay="0">
                                              <p:tgtEl>
                                                <p:sldTgt/>
                                              </p:tgtEl>
                                            </p:cond>
                                          </p:endCondLst>
                                        </p:cTn>
                                        <p:tgtEl>
                                          <p:sndTgt r:embed="rId5" name="camera.wav"/>
                                        </p:tgtEl>
                                      </p:cMediaNode>
                                    </p:audio>
                                  </p:subTnLst>
                                </p:cTn>
                              </p:par>
                            </p:childTnLst>
                          </p:cTn>
                        </p:par>
                        <p:par>
                          <p:cTn id="111" fill="hold" nodeType="afterGroup">
                            <p:stCondLst>
                              <p:cond delay="4500"/>
                            </p:stCondLst>
                            <p:childTnLst>
                              <p:par>
                                <p:cTn id="112" presetID="53" presetClass="exit" presetSubtype="0" fill="hold" nodeType="afterEffect">
                                  <p:stCondLst>
                                    <p:cond delay="0"/>
                                  </p:stCondLst>
                                  <p:childTnLst>
                                    <p:anim calcmode="lin" valueType="num">
                                      <p:cBhvr>
                                        <p:cTn id="113" dur="500"/>
                                        <p:tgtEl>
                                          <p:spTgt spid="69"/>
                                        </p:tgtEl>
                                        <p:attrNameLst>
                                          <p:attrName>ppt_w</p:attrName>
                                        </p:attrNameLst>
                                      </p:cBhvr>
                                      <p:tavLst>
                                        <p:tav tm="0">
                                          <p:val>
                                            <p:strVal val="ppt_w"/>
                                          </p:val>
                                        </p:tav>
                                        <p:tav tm="100000">
                                          <p:val>
                                            <p:fltVal val="0"/>
                                          </p:val>
                                        </p:tav>
                                      </p:tavLst>
                                    </p:anim>
                                    <p:anim calcmode="lin" valueType="num">
                                      <p:cBhvr>
                                        <p:cTn id="114" dur="500"/>
                                        <p:tgtEl>
                                          <p:spTgt spid="69"/>
                                        </p:tgtEl>
                                        <p:attrNameLst>
                                          <p:attrName>ppt_h</p:attrName>
                                        </p:attrNameLst>
                                      </p:cBhvr>
                                      <p:tavLst>
                                        <p:tav tm="0">
                                          <p:val>
                                            <p:strVal val="ppt_h"/>
                                          </p:val>
                                        </p:tav>
                                        <p:tav tm="100000">
                                          <p:val>
                                            <p:fltVal val="0"/>
                                          </p:val>
                                        </p:tav>
                                      </p:tavLst>
                                    </p:anim>
                                    <p:animEffect transition="out" filter="fade">
                                      <p:cBhvr>
                                        <p:cTn id="115" dur="500"/>
                                        <p:tgtEl>
                                          <p:spTgt spid="69"/>
                                        </p:tgtEl>
                                      </p:cBhvr>
                                    </p:animEffect>
                                    <p:set>
                                      <p:cBhvr>
                                        <p:cTn id="116" dur="1" fill="hold">
                                          <p:stCondLst>
                                            <p:cond delay="499"/>
                                          </p:stCondLst>
                                        </p:cTn>
                                        <p:tgtEl>
                                          <p:spTgt spid="69"/>
                                        </p:tgtEl>
                                        <p:attrNameLst>
                                          <p:attrName>style.visibility</p:attrName>
                                        </p:attrNameLst>
                                      </p:cBhvr>
                                      <p:to>
                                        <p:strVal val="hidden"/>
                                      </p:to>
                                    </p:set>
                                  </p:childTnLst>
                                </p:cTn>
                              </p:par>
                            </p:childTnLst>
                          </p:cTn>
                        </p:par>
                        <p:par>
                          <p:cTn id="117" fill="hold" nodeType="afterGroup">
                            <p:stCondLst>
                              <p:cond delay="5000"/>
                            </p:stCondLst>
                            <p:childTnLst>
                              <p:par>
                                <p:cTn id="118" presetID="9" presetClass="entr" presetSubtype="0" fill="hold" nodeType="after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dissolve">
                                      <p:cBhvr>
                                        <p:cTn id="120" dur="500"/>
                                        <p:tgtEl>
                                          <p:spTgt spid="68"/>
                                        </p:tgtEl>
                                      </p:cBhvr>
                                    </p:animEffect>
                                  </p:childTnLst>
                                  <p:subTnLst>
                                    <p:audio>
                                      <p:cMediaNode>
                                        <p:cTn display="0" masterRel="sameClick">
                                          <p:stCondLst>
                                            <p:cond evt="begin" delay="0">
                                              <p:tn val="118"/>
                                            </p:cond>
                                          </p:stCondLst>
                                          <p:endCondLst>
                                            <p:cond evt="onStopAudio" delay="0">
                                              <p:tgtEl>
                                                <p:sldTgt/>
                                              </p:tgtEl>
                                            </p:cond>
                                          </p:endCondLst>
                                        </p:cTn>
                                        <p:tgtEl>
                                          <p:sndTgt r:embed="rId5" name="camera.wav"/>
                                        </p:tgtEl>
                                      </p:cMediaNode>
                                    </p:audio>
                                  </p:subTnLst>
                                </p:cTn>
                              </p:par>
                            </p:childTnLst>
                          </p:cTn>
                        </p:par>
                        <p:par>
                          <p:cTn id="121" fill="hold" nodeType="afterGroup">
                            <p:stCondLst>
                              <p:cond delay="5500"/>
                            </p:stCondLst>
                            <p:childTnLst>
                              <p:par>
                                <p:cTn id="122" presetID="53" presetClass="exit" presetSubtype="0" fill="hold" nodeType="afterEffect">
                                  <p:stCondLst>
                                    <p:cond delay="0"/>
                                  </p:stCondLst>
                                  <p:childTnLst>
                                    <p:anim calcmode="lin" valueType="num">
                                      <p:cBhvr>
                                        <p:cTn id="123" dur="500"/>
                                        <p:tgtEl>
                                          <p:spTgt spid="68"/>
                                        </p:tgtEl>
                                        <p:attrNameLst>
                                          <p:attrName>ppt_w</p:attrName>
                                        </p:attrNameLst>
                                      </p:cBhvr>
                                      <p:tavLst>
                                        <p:tav tm="0">
                                          <p:val>
                                            <p:strVal val="ppt_w"/>
                                          </p:val>
                                        </p:tav>
                                        <p:tav tm="100000">
                                          <p:val>
                                            <p:fltVal val="0"/>
                                          </p:val>
                                        </p:tav>
                                      </p:tavLst>
                                    </p:anim>
                                    <p:anim calcmode="lin" valueType="num">
                                      <p:cBhvr>
                                        <p:cTn id="124" dur="500"/>
                                        <p:tgtEl>
                                          <p:spTgt spid="68"/>
                                        </p:tgtEl>
                                        <p:attrNameLst>
                                          <p:attrName>ppt_h</p:attrName>
                                        </p:attrNameLst>
                                      </p:cBhvr>
                                      <p:tavLst>
                                        <p:tav tm="0">
                                          <p:val>
                                            <p:strVal val="ppt_h"/>
                                          </p:val>
                                        </p:tav>
                                        <p:tav tm="100000">
                                          <p:val>
                                            <p:fltVal val="0"/>
                                          </p:val>
                                        </p:tav>
                                      </p:tavLst>
                                    </p:anim>
                                    <p:animEffect transition="out" filter="fade">
                                      <p:cBhvr>
                                        <p:cTn id="125" dur="500"/>
                                        <p:tgtEl>
                                          <p:spTgt spid="68"/>
                                        </p:tgtEl>
                                      </p:cBhvr>
                                    </p:animEffect>
                                    <p:set>
                                      <p:cBhvr>
                                        <p:cTn id="126" dur="1" fill="hold">
                                          <p:stCondLst>
                                            <p:cond delay="499"/>
                                          </p:stCondLst>
                                        </p:cTn>
                                        <p:tgtEl>
                                          <p:spTgt spid="68"/>
                                        </p:tgtEl>
                                        <p:attrNameLst>
                                          <p:attrName>style.visibility</p:attrName>
                                        </p:attrNameLst>
                                      </p:cBhvr>
                                      <p:to>
                                        <p:strVal val="hidden"/>
                                      </p:to>
                                    </p:set>
                                  </p:childTnLst>
                                </p:cTn>
                              </p:par>
                            </p:childTnLst>
                          </p:cTn>
                        </p:par>
                        <p:par>
                          <p:cTn id="127" fill="hold" nodeType="afterGroup">
                            <p:stCondLst>
                              <p:cond delay="6000"/>
                            </p:stCondLst>
                            <p:childTnLst>
                              <p:par>
                                <p:cTn id="128" presetID="9" presetClass="entr" presetSubtype="0" fill="hold" nodeType="afterEffect">
                                  <p:stCondLst>
                                    <p:cond delay="0"/>
                                  </p:stCondLst>
                                  <p:childTnLst>
                                    <p:set>
                                      <p:cBhvr>
                                        <p:cTn id="129" dur="1" fill="hold">
                                          <p:stCondLst>
                                            <p:cond delay="0"/>
                                          </p:stCondLst>
                                        </p:cTn>
                                        <p:tgtEl>
                                          <p:spTgt spid="67"/>
                                        </p:tgtEl>
                                        <p:attrNameLst>
                                          <p:attrName>style.visibility</p:attrName>
                                        </p:attrNameLst>
                                      </p:cBhvr>
                                      <p:to>
                                        <p:strVal val="visible"/>
                                      </p:to>
                                    </p:set>
                                    <p:animEffect transition="in" filter="dissolve">
                                      <p:cBhvr>
                                        <p:cTn id="130" dur="500"/>
                                        <p:tgtEl>
                                          <p:spTgt spid="67"/>
                                        </p:tgtEl>
                                      </p:cBhvr>
                                    </p:animEffect>
                                  </p:childTnLst>
                                  <p:subTnLst>
                                    <p:audio>
                                      <p:cMediaNode>
                                        <p:cTn display="0" masterRel="sameClick">
                                          <p:stCondLst>
                                            <p:cond evt="begin" delay="0">
                                              <p:tn val="128"/>
                                            </p:cond>
                                          </p:stCondLst>
                                          <p:endCondLst>
                                            <p:cond evt="onStopAudio" delay="0">
                                              <p:tgtEl>
                                                <p:sldTgt/>
                                              </p:tgtEl>
                                            </p:cond>
                                          </p:endCondLst>
                                        </p:cTn>
                                        <p:tgtEl>
                                          <p:sndTgt r:embed="rId5" name="camera.wav"/>
                                        </p:tgtEl>
                                      </p:cMediaNode>
                                    </p:audio>
                                  </p:subTnLst>
                                </p:cTn>
                              </p:par>
                            </p:childTnLst>
                          </p:cTn>
                        </p:par>
                        <p:par>
                          <p:cTn id="131" fill="hold" nodeType="afterGroup">
                            <p:stCondLst>
                              <p:cond delay="6500"/>
                            </p:stCondLst>
                            <p:childTnLst>
                              <p:par>
                                <p:cTn id="132" presetID="53" presetClass="exit" presetSubtype="0" fill="hold" nodeType="afterEffect">
                                  <p:stCondLst>
                                    <p:cond delay="0"/>
                                  </p:stCondLst>
                                  <p:childTnLst>
                                    <p:anim calcmode="lin" valueType="num">
                                      <p:cBhvr>
                                        <p:cTn id="133" dur="500"/>
                                        <p:tgtEl>
                                          <p:spTgt spid="67"/>
                                        </p:tgtEl>
                                        <p:attrNameLst>
                                          <p:attrName>ppt_w</p:attrName>
                                        </p:attrNameLst>
                                      </p:cBhvr>
                                      <p:tavLst>
                                        <p:tav tm="0">
                                          <p:val>
                                            <p:strVal val="ppt_w"/>
                                          </p:val>
                                        </p:tav>
                                        <p:tav tm="100000">
                                          <p:val>
                                            <p:fltVal val="0"/>
                                          </p:val>
                                        </p:tav>
                                      </p:tavLst>
                                    </p:anim>
                                    <p:anim calcmode="lin" valueType="num">
                                      <p:cBhvr>
                                        <p:cTn id="134" dur="500"/>
                                        <p:tgtEl>
                                          <p:spTgt spid="67"/>
                                        </p:tgtEl>
                                        <p:attrNameLst>
                                          <p:attrName>ppt_h</p:attrName>
                                        </p:attrNameLst>
                                      </p:cBhvr>
                                      <p:tavLst>
                                        <p:tav tm="0">
                                          <p:val>
                                            <p:strVal val="ppt_h"/>
                                          </p:val>
                                        </p:tav>
                                        <p:tav tm="100000">
                                          <p:val>
                                            <p:fltVal val="0"/>
                                          </p:val>
                                        </p:tav>
                                      </p:tavLst>
                                    </p:anim>
                                    <p:animEffect transition="out" filter="fade">
                                      <p:cBhvr>
                                        <p:cTn id="135" dur="500"/>
                                        <p:tgtEl>
                                          <p:spTgt spid="67"/>
                                        </p:tgtEl>
                                      </p:cBhvr>
                                    </p:animEffect>
                                    <p:set>
                                      <p:cBhvr>
                                        <p:cTn id="136" dur="1" fill="hold">
                                          <p:stCondLst>
                                            <p:cond delay="499"/>
                                          </p:stCondLst>
                                        </p:cTn>
                                        <p:tgtEl>
                                          <p:spTgt spid="67"/>
                                        </p:tgtEl>
                                        <p:attrNameLst>
                                          <p:attrName>style.visibility</p:attrName>
                                        </p:attrNameLst>
                                      </p:cBhvr>
                                      <p:to>
                                        <p:strVal val="hidden"/>
                                      </p:to>
                                    </p:set>
                                  </p:childTnLst>
                                </p:cTn>
                              </p:par>
                            </p:childTnLst>
                          </p:cTn>
                        </p:par>
                        <p:par>
                          <p:cTn id="137" fill="hold" nodeType="afterGroup">
                            <p:stCondLst>
                              <p:cond delay="7000"/>
                            </p:stCondLst>
                            <p:childTnLst>
                              <p:par>
                                <p:cTn id="138" presetID="9" presetClass="entr" presetSubtype="0" fill="hold" nodeType="after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dissolve">
                                      <p:cBhvr>
                                        <p:cTn id="140" dur="500"/>
                                        <p:tgtEl>
                                          <p:spTgt spid="66"/>
                                        </p:tgtEl>
                                      </p:cBhvr>
                                    </p:animEffect>
                                  </p:childTnLst>
                                  <p:subTnLst>
                                    <p:audio>
                                      <p:cMediaNode>
                                        <p:cTn display="0" masterRel="sameClick">
                                          <p:stCondLst>
                                            <p:cond evt="begin" delay="0">
                                              <p:tn val="138"/>
                                            </p:cond>
                                          </p:stCondLst>
                                          <p:endCondLst>
                                            <p:cond evt="onStopAudio" delay="0">
                                              <p:tgtEl>
                                                <p:sldTgt/>
                                              </p:tgtEl>
                                            </p:cond>
                                          </p:endCondLst>
                                        </p:cTn>
                                        <p:tgtEl>
                                          <p:sndTgt r:embed="rId5" name="camera.wav"/>
                                        </p:tgtEl>
                                      </p:cMediaNode>
                                    </p:audio>
                                  </p:subTnLst>
                                </p:cTn>
                              </p:par>
                            </p:childTnLst>
                          </p:cTn>
                        </p:par>
                        <p:par>
                          <p:cTn id="141" fill="hold" nodeType="afterGroup">
                            <p:stCondLst>
                              <p:cond delay="7500"/>
                            </p:stCondLst>
                            <p:childTnLst>
                              <p:par>
                                <p:cTn id="142" presetID="53" presetClass="exit" presetSubtype="0" fill="hold" nodeType="afterEffect">
                                  <p:stCondLst>
                                    <p:cond delay="0"/>
                                  </p:stCondLst>
                                  <p:childTnLst>
                                    <p:anim calcmode="lin" valueType="num">
                                      <p:cBhvr>
                                        <p:cTn id="143" dur="500"/>
                                        <p:tgtEl>
                                          <p:spTgt spid="66"/>
                                        </p:tgtEl>
                                        <p:attrNameLst>
                                          <p:attrName>ppt_w</p:attrName>
                                        </p:attrNameLst>
                                      </p:cBhvr>
                                      <p:tavLst>
                                        <p:tav tm="0">
                                          <p:val>
                                            <p:strVal val="ppt_w"/>
                                          </p:val>
                                        </p:tav>
                                        <p:tav tm="100000">
                                          <p:val>
                                            <p:fltVal val="0"/>
                                          </p:val>
                                        </p:tav>
                                      </p:tavLst>
                                    </p:anim>
                                    <p:anim calcmode="lin" valueType="num">
                                      <p:cBhvr>
                                        <p:cTn id="144" dur="500"/>
                                        <p:tgtEl>
                                          <p:spTgt spid="66"/>
                                        </p:tgtEl>
                                        <p:attrNameLst>
                                          <p:attrName>ppt_h</p:attrName>
                                        </p:attrNameLst>
                                      </p:cBhvr>
                                      <p:tavLst>
                                        <p:tav tm="0">
                                          <p:val>
                                            <p:strVal val="ppt_h"/>
                                          </p:val>
                                        </p:tav>
                                        <p:tav tm="100000">
                                          <p:val>
                                            <p:fltVal val="0"/>
                                          </p:val>
                                        </p:tav>
                                      </p:tavLst>
                                    </p:anim>
                                    <p:animEffect transition="out" filter="fade">
                                      <p:cBhvr>
                                        <p:cTn id="145" dur="500"/>
                                        <p:tgtEl>
                                          <p:spTgt spid="66"/>
                                        </p:tgtEl>
                                      </p:cBhvr>
                                    </p:animEffect>
                                    <p:set>
                                      <p:cBhvr>
                                        <p:cTn id="146" dur="1" fill="hold">
                                          <p:stCondLst>
                                            <p:cond delay="499"/>
                                          </p:stCondLst>
                                        </p:cTn>
                                        <p:tgtEl>
                                          <p:spTgt spid="66"/>
                                        </p:tgtEl>
                                        <p:attrNameLst>
                                          <p:attrName>style.visibility</p:attrName>
                                        </p:attrNameLst>
                                      </p:cBhvr>
                                      <p:to>
                                        <p:strVal val="hidden"/>
                                      </p:to>
                                    </p:set>
                                  </p:childTnLst>
                                </p:cTn>
                              </p:par>
                            </p:childTnLst>
                          </p:cTn>
                        </p:par>
                        <p:par>
                          <p:cTn id="147" fill="hold" nodeType="afterGroup">
                            <p:stCondLst>
                              <p:cond delay="8000"/>
                            </p:stCondLst>
                            <p:childTnLst>
                              <p:par>
                                <p:cTn id="148" presetID="9" presetClass="entr" presetSubtype="0" fill="hold" nodeType="afterEffect">
                                  <p:stCondLst>
                                    <p:cond delay="0"/>
                                  </p:stCondLst>
                                  <p:childTnLst>
                                    <p:set>
                                      <p:cBhvr>
                                        <p:cTn id="149" dur="1" fill="hold">
                                          <p:stCondLst>
                                            <p:cond delay="0"/>
                                          </p:stCondLst>
                                        </p:cTn>
                                        <p:tgtEl>
                                          <p:spTgt spid="65"/>
                                        </p:tgtEl>
                                        <p:attrNameLst>
                                          <p:attrName>style.visibility</p:attrName>
                                        </p:attrNameLst>
                                      </p:cBhvr>
                                      <p:to>
                                        <p:strVal val="visible"/>
                                      </p:to>
                                    </p:set>
                                    <p:animEffect transition="in" filter="dissolve">
                                      <p:cBhvr>
                                        <p:cTn id="150" dur="500"/>
                                        <p:tgtEl>
                                          <p:spTgt spid="65"/>
                                        </p:tgtEl>
                                      </p:cBhvr>
                                    </p:animEffect>
                                  </p:childTnLst>
                                  <p:subTnLst>
                                    <p:audio>
                                      <p:cMediaNode>
                                        <p:cTn display="0" masterRel="sameClick">
                                          <p:stCondLst>
                                            <p:cond evt="begin" delay="0">
                                              <p:tn val="148"/>
                                            </p:cond>
                                          </p:stCondLst>
                                          <p:endCondLst>
                                            <p:cond evt="onStopAudio" delay="0">
                                              <p:tgtEl>
                                                <p:sldTgt/>
                                              </p:tgtEl>
                                            </p:cond>
                                          </p:endCondLst>
                                        </p:cTn>
                                        <p:tgtEl>
                                          <p:sndTgt r:embed="rId5" name="camera.wav"/>
                                        </p:tgtEl>
                                      </p:cMediaNode>
                                    </p:audio>
                                  </p:subTnLst>
                                </p:cTn>
                              </p:par>
                            </p:childTnLst>
                          </p:cTn>
                        </p:par>
                        <p:par>
                          <p:cTn id="151" fill="hold" nodeType="afterGroup">
                            <p:stCondLst>
                              <p:cond delay="8500"/>
                            </p:stCondLst>
                            <p:childTnLst>
                              <p:par>
                                <p:cTn id="152" presetID="53" presetClass="exit" presetSubtype="0" fill="hold" nodeType="afterEffect">
                                  <p:stCondLst>
                                    <p:cond delay="0"/>
                                  </p:stCondLst>
                                  <p:childTnLst>
                                    <p:anim calcmode="lin" valueType="num">
                                      <p:cBhvr>
                                        <p:cTn id="153" dur="500"/>
                                        <p:tgtEl>
                                          <p:spTgt spid="65"/>
                                        </p:tgtEl>
                                        <p:attrNameLst>
                                          <p:attrName>ppt_w</p:attrName>
                                        </p:attrNameLst>
                                      </p:cBhvr>
                                      <p:tavLst>
                                        <p:tav tm="0">
                                          <p:val>
                                            <p:strVal val="ppt_w"/>
                                          </p:val>
                                        </p:tav>
                                        <p:tav tm="100000">
                                          <p:val>
                                            <p:fltVal val="0"/>
                                          </p:val>
                                        </p:tav>
                                      </p:tavLst>
                                    </p:anim>
                                    <p:anim calcmode="lin" valueType="num">
                                      <p:cBhvr>
                                        <p:cTn id="154" dur="500"/>
                                        <p:tgtEl>
                                          <p:spTgt spid="65"/>
                                        </p:tgtEl>
                                        <p:attrNameLst>
                                          <p:attrName>ppt_h</p:attrName>
                                        </p:attrNameLst>
                                      </p:cBhvr>
                                      <p:tavLst>
                                        <p:tav tm="0">
                                          <p:val>
                                            <p:strVal val="ppt_h"/>
                                          </p:val>
                                        </p:tav>
                                        <p:tav tm="100000">
                                          <p:val>
                                            <p:fltVal val="0"/>
                                          </p:val>
                                        </p:tav>
                                      </p:tavLst>
                                    </p:anim>
                                    <p:animEffect transition="out" filter="fade">
                                      <p:cBhvr>
                                        <p:cTn id="155" dur="500"/>
                                        <p:tgtEl>
                                          <p:spTgt spid="65"/>
                                        </p:tgtEl>
                                      </p:cBhvr>
                                    </p:animEffect>
                                    <p:set>
                                      <p:cBhvr>
                                        <p:cTn id="156" dur="1" fill="hold">
                                          <p:stCondLst>
                                            <p:cond delay="499"/>
                                          </p:stCondLst>
                                        </p:cTn>
                                        <p:tgtEl>
                                          <p:spTgt spid="65"/>
                                        </p:tgtEl>
                                        <p:attrNameLst>
                                          <p:attrName>style.visibility</p:attrName>
                                        </p:attrNameLst>
                                      </p:cBhvr>
                                      <p:to>
                                        <p:strVal val="hidden"/>
                                      </p:to>
                                    </p:set>
                                  </p:childTnLst>
                                </p:cTn>
                              </p:par>
                            </p:childTnLst>
                          </p:cTn>
                        </p:par>
                        <p:par>
                          <p:cTn id="157" fill="hold" nodeType="afterGroup">
                            <p:stCondLst>
                              <p:cond delay="9000"/>
                            </p:stCondLst>
                            <p:childTnLst>
                              <p:par>
                                <p:cTn id="158" presetID="9" presetClass="entr" presetSubtype="0" fill="hold" nodeType="afterEffect">
                                  <p:stCondLst>
                                    <p:cond delay="0"/>
                                  </p:stCondLst>
                                  <p:childTnLst>
                                    <p:set>
                                      <p:cBhvr>
                                        <p:cTn id="159" dur="1" fill="hold">
                                          <p:stCondLst>
                                            <p:cond delay="0"/>
                                          </p:stCondLst>
                                        </p:cTn>
                                        <p:tgtEl>
                                          <p:spTgt spid="64"/>
                                        </p:tgtEl>
                                        <p:attrNameLst>
                                          <p:attrName>style.visibility</p:attrName>
                                        </p:attrNameLst>
                                      </p:cBhvr>
                                      <p:to>
                                        <p:strVal val="visible"/>
                                      </p:to>
                                    </p:set>
                                    <p:animEffect transition="in" filter="dissolve">
                                      <p:cBhvr>
                                        <p:cTn id="160" dur="500"/>
                                        <p:tgtEl>
                                          <p:spTgt spid="64"/>
                                        </p:tgtEl>
                                      </p:cBhvr>
                                    </p:animEffect>
                                  </p:childTnLst>
                                  <p:subTnLst>
                                    <p:audio>
                                      <p:cMediaNode>
                                        <p:cTn display="0" masterRel="sameClick">
                                          <p:stCondLst>
                                            <p:cond evt="begin" delay="0">
                                              <p:tn val="158"/>
                                            </p:cond>
                                          </p:stCondLst>
                                          <p:endCondLst>
                                            <p:cond evt="onStopAudio" delay="0">
                                              <p:tgtEl>
                                                <p:sldTgt/>
                                              </p:tgtEl>
                                            </p:cond>
                                          </p:endCondLst>
                                        </p:cTn>
                                        <p:tgtEl>
                                          <p:sndTgt r:embed="rId5" name="camera.wav"/>
                                        </p:tgtEl>
                                      </p:cMediaNode>
                                    </p:audio>
                                  </p:subTnLst>
                                </p:cTn>
                              </p:par>
                            </p:childTnLst>
                          </p:cTn>
                        </p:par>
                        <p:par>
                          <p:cTn id="161" fill="hold" nodeType="afterGroup">
                            <p:stCondLst>
                              <p:cond delay="9500"/>
                            </p:stCondLst>
                            <p:childTnLst>
                              <p:par>
                                <p:cTn id="162" presetID="53" presetClass="exit" presetSubtype="0" fill="hold" nodeType="afterEffect">
                                  <p:stCondLst>
                                    <p:cond delay="0"/>
                                  </p:stCondLst>
                                  <p:childTnLst>
                                    <p:anim calcmode="lin" valueType="num">
                                      <p:cBhvr>
                                        <p:cTn id="163" dur="500"/>
                                        <p:tgtEl>
                                          <p:spTgt spid="64"/>
                                        </p:tgtEl>
                                        <p:attrNameLst>
                                          <p:attrName>ppt_w</p:attrName>
                                        </p:attrNameLst>
                                      </p:cBhvr>
                                      <p:tavLst>
                                        <p:tav tm="0">
                                          <p:val>
                                            <p:strVal val="ppt_w"/>
                                          </p:val>
                                        </p:tav>
                                        <p:tav tm="100000">
                                          <p:val>
                                            <p:fltVal val="0"/>
                                          </p:val>
                                        </p:tav>
                                      </p:tavLst>
                                    </p:anim>
                                    <p:anim calcmode="lin" valueType="num">
                                      <p:cBhvr>
                                        <p:cTn id="164" dur="500"/>
                                        <p:tgtEl>
                                          <p:spTgt spid="64"/>
                                        </p:tgtEl>
                                        <p:attrNameLst>
                                          <p:attrName>ppt_h</p:attrName>
                                        </p:attrNameLst>
                                      </p:cBhvr>
                                      <p:tavLst>
                                        <p:tav tm="0">
                                          <p:val>
                                            <p:strVal val="ppt_h"/>
                                          </p:val>
                                        </p:tav>
                                        <p:tav tm="100000">
                                          <p:val>
                                            <p:fltVal val="0"/>
                                          </p:val>
                                        </p:tav>
                                      </p:tavLst>
                                    </p:anim>
                                    <p:animEffect transition="out" filter="fade">
                                      <p:cBhvr>
                                        <p:cTn id="165" dur="500"/>
                                        <p:tgtEl>
                                          <p:spTgt spid="64"/>
                                        </p:tgtEl>
                                      </p:cBhvr>
                                    </p:animEffect>
                                    <p:set>
                                      <p:cBhvr>
                                        <p:cTn id="166" dur="1" fill="hold">
                                          <p:stCondLst>
                                            <p:cond delay="499"/>
                                          </p:stCondLst>
                                        </p:cTn>
                                        <p:tgtEl>
                                          <p:spTgt spid="64"/>
                                        </p:tgtEl>
                                        <p:attrNameLst>
                                          <p:attrName>style.visibility</p:attrName>
                                        </p:attrNameLst>
                                      </p:cBhvr>
                                      <p:to>
                                        <p:strVal val="hidden"/>
                                      </p:to>
                                    </p:set>
                                  </p:childTnLst>
                                </p:cTn>
                              </p:par>
                              <p:par>
                                <p:cTn id="167" presetID="53" presetClass="entr" presetSubtype="0" fill="hold" nodeType="withEffect">
                                  <p:stCondLst>
                                    <p:cond delay="0"/>
                                  </p:stCondLst>
                                  <p:childTnLst>
                                    <p:set>
                                      <p:cBhvr>
                                        <p:cTn id="168" dur="1" fill="hold">
                                          <p:stCondLst>
                                            <p:cond delay="0"/>
                                          </p:stCondLst>
                                        </p:cTn>
                                        <p:tgtEl>
                                          <p:spTgt spid="3"/>
                                        </p:tgtEl>
                                        <p:attrNameLst>
                                          <p:attrName>style.visibility</p:attrName>
                                        </p:attrNameLst>
                                      </p:cBhvr>
                                      <p:to>
                                        <p:strVal val="visible"/>
                                      </p:to>
                                    </p:set>
                                    <p:anim calcmode="lin" valueType="num">
                                      <p:cBhvr>
                                        <p:cTn id="169" dur="500" fill="hold"/>
                                        <p:tgtEl>
                                          <p:spTgt spid="3"/>
                                        </p:tgtEl>
                                        <p:attrNameLst>
                                          <p:attrName>ppt_w</p:attrName>
                                        </p:attrNameLst>
                                      </p:cBhvr>
                                      <p:tavLst>
                                        <p:tav tm="0">
                                          <p:val>
                                            <p:fltVal val="0"/>
                                          </p:val>
                                        </p:tav>
                                        <p:tav tm="100000">
                                          <p:val>
                                            <p:strVal val="#ppt_w"/>
                                          </p:val>
                                        </p:tav>
                                      </p:tavLst>
                                    </p:anim>
                                    <p:anim calcmode="lin" valueType="num">
                                      <p:cBhvr>
                                        <p:cTn id="170" dur="500" fill="hold"/>
                                        <p:tgtEl>
                                          <p:spTgt spid="3"/>
                                        </p:tgtEl>
                                        <p:attrNameLst>
                                          <p:attrName>ppt_h</p:attrName>
                                        </p:attrNameLst>
                                      </p:cBhvr>
                                      <p:tavLst>
                                        <p:tav tm="0">
                                          <p:val>
                                            <p:fltVal val="0"/>
                                          </p:val>
                                        </p:tav>
                                        <p:tav tm="100000">
                                          <p:val>
                                            <p:strVal val="#ppt_h"/>
                                          </p:val>
                                        </p:tav>
                                      </p:tavLst>
                                    </p:anim>
                                    <p:animEffect transition="in" filter="fade">
                                      <p:cBhvr>
                                        <p:cTn id="171" dur="500"/>
                                        <p:tgtEl>
                                          <p:spTgt spid="3"/>
                                        </p:tgtEl>
                                      </p:cBhvr>
                                    </p:animEffect>
                                  </p:childTnLst>
                                  <p:subTnLst>
                                    <p:audio>
                                      <p:cMediaNode>
                                        <p:cTn display="0" masterRel="sameClick">
                                          <p:stCondLst>
                                            <p:cond evt="begin" delay="0">
                                              <p:tn val="167"/>
                                            </p:cond>
                                          </p:stCondLst>
                                          <p:endCondLst>
                                            <p:cond evt="onStopAudio" delay="0">
                                              <p:tgtEl>
                                                <p:sldTgt/>
                                              </p:tgtEl>
                                            </p:cond>
                                          </p:endCondLst>
                                        </p:cTn>
                                        <p:tgtEl>
                                          <p:sndTgt r:embed="rId6" name="chimes.wav"/>
                                        </p:tgtEl>
                                      </p:cMediaNode>
                                    </p:audio>
                                  </p:subTnLst>
                                </p:cTn>
                              </p:par>
                            </p:childTnLst>
                          </p:cTn>
                        </p:par>
                      </p:childTnLst>
                    </p:cTn>
                  </p:par>
                  <p:par>
                    <p:cTn id="172" fill="hold" nodeType="clickPar">
                      <p:stCondLst>
                        <p:cond delay="indefinite"/>
                      </p:stCondLst>
                      <p:childTnLst>
                        <p:par>
                          <p:cTn id="173" fill="hold" nodeType="withGroup">
                            <p:stCondLst>
                              <p:cond delay="0"/>
                            </p:stCondLst>
                            <p:childTnLst>
                              <p:par>
                                <p:cTn id="174" presetID="2" presetClass="exit" presetSubtype="2" fill="hold" nodeType="clickEffect">
                                  <p:stCondLst>
                                    <p:cond delay="0"/>
                                  </p:stCondLst>
                                  <p:childTnLst>
                                    <p:anim calcmode="lin" valueType="num">
                                      <p:cBhvr additive="base">
                                        <p:cTn id="175" dur="500"/>
                                        <p:tgtEl>
                                          <p:spTgt spid="3"/>
                                        </p:tgtEl>
                                        <p:attrNameLst>
                                          <p:attrName>ppt_x</p:attrName>
                                        </p:attrNameLst>
                                      </p:cBhvr>
                                      <p:tavLst>
                                        <p:tav tm="0">
                                          <p:val>
                                            <p:strVal val="ppt_x"/>
                                          </p:val>
                                        </p:tav>
                                        <p:tav tm="100000">
                                          <p:val>
                                            <p:strVal val="1+ppt_w/2"/>
                                          </p:val>
                                        </p:tav>
                                      </p:tavLst>
                                    </p:anim>
                                    <p:anim calcmode="lin" valueType="num">
                                      <p:cBhvr additive="base">
                                        <p:cTn id="176" dur="500"/>
                                        <p:tgtEl>
                                          <p:spTgt spid="3"/>
                                        </p:tgtEl>
                                        <p:attrNameLst>
                                          <p:attrName>ppt_y</p:attrName>
                                        </p:attrNameLst>
                                      </p:cBhvr>
                                      <p:tavLst>
                                        <p:tav tm="0">
                                          <p:val>
                                            <p:strVal val="ppt_y"/>
                                          </p:val>
                                        </p:tav>
                                        <p:tav tm="100000">
                                          <p:val>
                                            <p:strVal val="ppt_y"/>
                                          </p:val>
                                        </p:tav>
                                      </p:tavLst>
                                    </p:anim>
                                    <p:set>
                                      <p:cBhvr>
                                        <p:cTn id="177" dur="1" fill="hold">
                                          <p:stCondLst>
                                            <p:cond delay="499"/>
                                          </p:stCondLst>
                                        </p:cTn>
                                        <p:tgtEl>
                                          <p:spTgt spid="3"/>
                                        </p:tgtEl>
                                        <p:attrNameLst>
                                          <p:attrName>style.visibility</p:attrName>
                                        </p:attrNameLst>
                                      </p:cBhvr>
                                      <p:to>
                                        <p:strVal val="hidden"/>
                                      </p:to>
                                    </p:set>
                                  </p:childTnLst>
                                </p:cTn>
                              </p:par>
                              <p:par>
                                <p:cTn id="178" presetID="23" presetClass="emph" presetSubtype="0" fill="hold" grpId="0" nodeType="withEffect">
                                  <p:stCondLst>
                                    <p:cond delay="0"/>
                                  </p:stCondLst>
                                  <p:iterate type="lt">
                                    <p:tmPct val="0"/>
                                  </p:iterate>
                                  <p:childTnLst>
                                    <p:animClr clrSpc="hsl" dir="cw">
                                      <p:cBhvr override="childStyle">
                                        <p:cTn id="179" dur="500" fill="hold"/>
                                        <p:tgtEl>
                                          <p:spTgt spid="42"/>
                                        </p:tgtEl>
                                        <p:attrNameLst>
                                          <p:attrName>style.color</p:attrName>
                                        </p:attrNameLst>
                                      </p:cBhvr>
                                      <p:by>
                                        <p:hsl h="10842353" s="0" l="0"/>
                                      </p:by>
                                    </p:animClr>
                                    <p:animClr clrSpc="hsl" dir="cw">
                                      <p:cBhvr>
                                        <p:cTn id="180" dur="500" fill="hold"/>
                                        <p:tgtEl>
                                          <p:spTgt spid="42"/>
                                        </p:tgtEl>
                                        <p:attrNameLst>
                                          <p:attrName>fillcolor</p:attrName>
                                        </p:attrNameLst>
                                      </p:cBhvr>
                                      <p:by>
                                        <p:hsl h="10842353" s="0" l="0"/>
                                      </p:by>
                                    </p:animClr>
                                    <p:animClr clrSpc="hsl" dir="cw">
                                      <p:cBhvr>
                                        <p:cTn id="181" dur="500" fill="hold"/>
                                        <p:tgtEl>
                                          <p:spTgt spid="42"/>
                                        </p:tgtEl>
                                        <p:attrNameLst>
                                          <p:attrName>stroke.color</p:attrName>
                                        </p:attrNameLst>
                                      </p:cBhvr>
                                      <p:by>
                                        <p:hsl h="10842353" s="0" l="0"/>
                                      </p:by>
                                    </p:animClr>
                                    <p:set>
                                      <p:cBhvr>
                                        <p:cTn id="182" dur="500" fill="hold"/>
                                        <p:tgtEl>
                                          <p:spTgt spid="42"/>
                                        </p:tgtEl>
                                        <p:attrNameLst>
                                          <p:attrName>fill.type</p:attrName>
                                        </p:attrNameLst>
                                      </p:cBhvr>
                                      <p:to>
                                        <p:strVal val="solid"/>
                                      </p:to>
                                    </p:set>
                                  </p:childTnLst>
                                  <p:subTnLst>
                                    <p:audio>
                                      <p:cMediaNode>
                                        <p:cTn display="0" masterRel="sameClick">
                                          <p:stCondLst>
                                            <p:cond evt="begin" delay="0">
                                              <p:tn val="178"/>
                                            </p:cond>
                                          </p:stCondLst>
                                          <p:endCondLst>
                                            <p:cond evt="onStopAudio" delay="0">
                                              <p:tgtEl>
                                                <p:sldTgt/>
                                              </p:tgtEl>
                                            </p:cond>
                                          </p:endCondLst>
                                        </p:cTn>
                                        <p:tgtEl>
                                          <p:sndTgt r:embed="rId7" name="FELIZ2.WAV"/>
                                        </p:tgtEl>
                                      </p:cMediaNode>
                                    </p:audio>
                                  </p:subTnLst>
                                </p:cTn>
                              </p:par>
                              <p:par>
                                <p:cTn id="183" presetID="34" presetClass="emph" presetSubtype="0" fill="hold" grpId="1" nodeType="withEffect">
                                  <p:stCondLst>
                                    <p:cond delay="0"/>
                                  </p:stCondLst>
                                  <p:iterate type="lt">
                                    <p:tmPct val="10000"/>
                                  </p:iterate>
                                  <p:childTnLst>
                                    <p:animMotion origin="layout" path="M 5E-6 -1.11111E-6 L 5E-6 -0.07222 " pathEditMode="relative" rAng="0" ptsTypes="AA">
                                      <p:cBhvr>
                                        <p:cTn id="184" dur="250" accel="50000" decel="50000" autoRev="1" fill="hold">
                                          <p:stCondLst>
                                            <p:cond delay="0"/>
                                          </p:stCondLst>
                                        </p:cTn>
                                        <p:tgtEl>
                                          <p:spTgt spid="42"/>
                                        </p:tgtEl>
                                        <p:attrNameLst>
                                          <p:attrName>ppt_x</p:attrName>
                                          <p:attrName>ppt_y</p:attrName>
                                        </p:attrNameLst>
                                      </p:cBhvr>
                                      <p:rCtr x="0" y="-361100"/>
                                    </p:animMotion>
                                    <p:animRot by="1500000">
                                      <p:cBhvr>
                                        <p:cTn id="185" dur="125" fill="hold">
                                          <p:stCondLst>
                                            <p:cond delay="0"/>
                                          </p:stCondLst>
                                        </p:cTn>
                                        <p:tgtEl>
                                          <p:spTgt spid="42"/>
                                        </p:tgtEl>
                                        <p:attrNameLst>
                                          <p:attrName>r</p:attrName>
                                        </p:attrNameLst>
                                      </p:cBhvr>
                                    </p:animRot>
                                    <p:animRot by="-1500000">
                                      <p:cBhvr>
                                        <p:cTn id="186" dur="125" fill="hold">
                                          <p:stCondLst>
                                            <p:cond delay="125"/>
                                          </p:stCondLst>
                                        </p:cTn>
                                        <p:tgtEl>
                                          <p:spTgt spid="42"/>
                                        </p:tgtEl>
                                        <p:attrNameLst>
                                          <p:attrName>r</p:attrName>
                                        </p:attrNameLst>
                                      </p:cBhvr>
                                    </p:animRot>
                                    <p:animRot by="-1500000">
                                      <p:cBhvr>
                                        <p:cTn id="187" dur="125" fill="hold">
                                          <p:stCondLst>
                                            <p:cond delay="250"/>
                                          </p:stCondLst>
                                        </p:cTn>
                                        <p:tgtEl>
                                          <p:spTgt spid="42"/>
                                        </p:tgtEl>
                                        <p:attrNameLst>
                                          <p:attrName>r</p:attrName>
                                        </p:attrNameLst>
                                      </p:cBhvr>
                                    </p:animRot>
                                    <p:animRot by="1500000">
                                      <p:cBhvr>
                                        <p:cTn id="188" dur="125" fill="hold">
                                          <p:stCondLst>
                                            <p:cond delay="375"/>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0" grpId="0" animBg="1"/>
      <p:bldP spid="42" grpId="0" animBg="1"/>
      <p:bldP spid="42" grpId="1" animBg="1"/>
      <p:bldP spid="45" grpId="0" animBg="1"/>
      <p:bldP spid="50" grpId="0" animBg="1"/>
      <p:bldP spid="57" grpId="0" animBg="1"/>
      <p:bldP spid="5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1"/>
          <p:cNvSpPr>
            <a:spLocks noChangeArrowheads="1"/>
          </p:cNvSpPr>
          <p:nvPr/>
        </p:nvSpPr>
        <p:spPr bwMode="auto">
          <a:xfrm>
            <a:off x="1981200" y="838201"/>
            <a:ext cx="9601200" cy="1755775"/>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cs typeface="Times New Roman" panose="02020603050405020304" pitchFamily="18" charset="0"/>
              </a:rPr>
              <a:t>100 yến = .... tấn</a:t>
            </a:r>
          </a:p>
          <a:p>
            <a:pPr algn="ctr" eaLnBrk="1" hangingPunct="1"/>
            <a:r>
              <a:rPr lang="en-US" altLang="en-US" sz="3600" b="1">
                <a:solidFill>
                  <a:schemeClr val="bg1"/>
                </a:solidFill>
                <a:latin typeface="Times New Roman" panose="02020603050405020304" pitchFamily="18" charset="0"/>
                <a:cs typeface="Times New Roman" panose="02020603050405020304" pitchFamily="18" charset="0"/>
              </a:rPr>
              <a:t>Số cần điền vào chỗ chấm là:</a:t>
            </a:r>
          </a:p>
        </p:txBody>
      </p:sp>
      <p:grpSp>
        <p:nvGrpSpPr>
          <p:cNvPr id="16387" name="Group 51"/>
          <p:cNvGrpSpPr>
            <a:grpSpLocks/>
          </p:cNvGrpSpPr>
          <p:nvPr/>
        </p:nvGrpSpPr>
        <p:grpSpPr bwMode="auto">
          <a:xfrm>
            <a:off x="617539" y="14288"/>
            <a:ext cx="384175" cy="6858000"/>
            <a:chOff x="202295" y="-322943"/>
            <a:chExt cx="319314" cy="7180943"/>
          </a:xfrm>
        </p:grpSpPr>
        <p:sp>
          <p:nvSpPr>
            <p:cNvPr id="34" name="Rectangle 33"/>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Arial" charset="0"/>
                <a:cs typeface="Arial" charset="0"/>
              </a:endParaRPr>
            </a:p>
          </p:txBody>
        </p:sp>
        <p:sp>
          <p:nvSpPr>
            <p:cNvPr id="1642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36" name="Rectangle 35"/>
            <p:cNvSpPr/>
            <p:nvPr/>
          </p:nvSpPr>
          <p:spPr bwMode="auto">
            <a:xfrm>
              <a:off x="323687" y="-307983"/>
              <a:ext cx="76530"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Arial" charset="0"/>
                <a:cs typeface="Arial" charset="0"/>
              </a:endParaRPr>
            </a:p>
          </p:txBody>
        </p:sp>
      </p:grpSp>
      <p:sp>
        <p:nvSpPr>
          <p:cNvPr id="38" name="AutoShape 51"/>
          <p:cNvSpPr>
            <a:spLocks noChangeArrowheads="1"/>
          </p:cNvSpPr>
          <p:nvPr/>
        </p:nvSpPr>
        <p:spPr bwMode="auto">
          <a:xfrm>
            <a:off x="2495551" y="3143250"/>
            <a:ext cx="7280275"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100</a:t>
            </a:r>
          </a:p>
        </p:txBody>
      </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025" y="3302000"/>
            <a:ext cx="712788"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974726" y="3124200"/>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59">
            <a:hlinkHover r:id="" action="ppaction://noaction" highlightClick="1">
              <a:snd r:embed="rId8" name="cached_combo42.wav"/>
            </a:hlinkHover>
          </p:cNvPr>
          <p:cNvSpPr>
            <a:spLocks noChangeArrowheads="1"/>
          </p:cNvSpPr>
          <p:nvPr/>
        </p:nvSpPr>
        <p:spPr bwMode="auto">
          <a:xfrm>
            <a:off x="1130301" y="3152776"/>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2" name="WordArt 226"/>
          <p:cNvSpPr>
            <a:spLocks noChangeArrowheads="1" noChangeShapeType="1" noTextEdit="1"/>
          </p:cNvSpPr>
          <p:nvPr/>
        </p:nvSpPr>
        <p:spPr bwMode="auto">
          <a:xfrm>
            <a:off x="1377950" y="3265488"/>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A</a:t>
            </a:r>
          </a:p>
        </p:txBody>
      </p:sp>
      <p:sp>
        <p:nvSpPr>
          <p:cNvPr id="43" name="AutoShape 51"/>
          <p:cNvSpPr>
            <a:spLocks noChangeArrowheads="1"/>
          </p:cNvSpPr>
          <p:nvPr/>
        </p:nvSpPr>
        <p:spPr bwMode="auto">
          <a:xfrm>
            <a:off x="2530476" y="5486400"/>
            <a:ext cx="7223125" cy="800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1</a:t>
            </a:r>
          </a:p>
        </p:txBody>
      </p:sp>
      <p:pic>
        <p:nvPicPr>
          <p:cNvPr id="44"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00" y="5795964"/>
            <a:ext cx="711200"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016001" y="55737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59">
            <a:hlinkHover r:id="" action="ppaction://noaction" highlightClick="1">
              <a:snd r:embed="rId8" name="cached_combo42.wav"/>
            </a:hlinkHover>
          </p:cNvPr>
          <p:cNvSpPr>
            <a:spLocks noChangeArrowheads="1"/>
          </p:cNvSpPr>
          <p:nvPr/>
        </p:nvSpPr>
        <p:spPr bwMode="auto">
          <a:xfrm>
            <a:off x="1106489" y="43307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7" name="WordArt 226"/>
          <p:cNvSpPr>
            <a:spLocks noChangeArrowheads="1" noChangeShapeType="1" noTextEdit="1"/>
          </p:cNvSpPr>
          <p:nvPr/>
        </p:nvSpPr>
        <p:spPr bwMode="auto">
          <a:xfrm>
            <a:off x="1354138" y="57594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C</a:t>
            </a:r>
          </a:p>
        </p:txBody>
      </p:sp>
      <p:sp>
        <p:nvSpPr>
          <p:cNvPr id="48" name="AutoShape 51"/>
          <p:cNvSpPr>
            <a:spLocks noChangeArrowheads="1"/>
          </p:cNvSpPr>
          <p:nvPr/>
        </p:nvSpPr>
        <p:spPr bwMode="auto">
          <a:xfrm>
            <a:off x="2474914" y="4343401"/>
            <a:ext cx="7278687" cy="8477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10</a:t>
            </a:r>
          </a:p>
        </p:txBody>
      </p:sp>
      <p:pic>
        <p:nvPicPr>
          <p:cNvPr id="49"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00" y="4508500"/>
            <a:ext cx="711200"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016001" y="4286250"/>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226"/>
          <p:cNvSpPr>
            <a:spLocks noChangeArrowheads="1" noChangeShapeType="1" noTextEdit="1"/>
          </p:cNvSpPr>
          <p:nvPr/>
        </p:nvSpPr>
        <p:spPr bwMode="auto">
          <a:xfrm>
            <a:off x="1354138" y="4471988"/>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B</a:t>
            </a:r>
          </a:p>
        </p:txBody>
      </p:sp>
      <p:pic>
        <p:nvPicPr>
          <p:cNvPr id="16402"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9600" y="741363"/>
            <a:ext cx="109728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WordArt 34"/>
          <p:cNvSpPr>
            <a:spLocks noChangeArrowheads="1" noChangeShapeType="1" noTextEdit="1"/>
          </p:cNvSpPr>
          <p:nvPr/>
        </p:nvSpPr>
        <p:spPr bwMode="auto">
          <a:xfrm>
            <a:off x="10210800" y="3657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 name="WordArt 35"/>
          <p:cNvSpPr>
            <a:spLocks noChangeArrowheads="1" noChangeShapeType="1" noTextEdit="1"/>
          </p:cNvSpPr>
          <p:nvPr/>
        </p:nvSpPr>
        <p:spPr bwMode="auto">
          <a:xfrm>
            <a:off x="1030287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2" name="WordArt 36"/>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3" name="WordArt 37"/>
          <p:cNvSpPr>
            <a:spLocks noChangeArrowheads="1" noChangeShapeType="1" noTextEdit="1"/>
          </p:cNvSpPr>
          <p:nvPr/>
        </p:nvSpPr>
        <p:spPr bwMode="auto">
          <a:xfrm>
            <a:off x="10210800" y="3657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4" name="WordArt 38"/>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5" name="WordArt 39"/>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6" name="WordArt 40"/>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7" name="WordArt 41"/>
          <p:cNvSpPr>
            <a:spLocks noChangeArrowheads="1" noChangeShapeType="1" noTextEdit="1"/>
          </p:cNvSpPr>
          <p:nvPr/>
        </p:nvSpPr>
        <p:spPr bwMode="auto">
          <a:xfrm>
            <a:off x="1011872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8" name="WordArt 42"/>
          <p:cNvSpPr>
            <a:spLocks noChangeArrowheads="1" noChangeShapeType="1" noTextEdit="1"/>
          </p:cNvSpPr>
          <p:nvPr/>
        </p:nvSpPr>
        <p:spPr bwMode="auto">
          <a:xfrm>
            <a:off x="1030287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9" name="WordArt 43"/>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9478964" y="4419600"/>
            <a:ext cx="2103437" cy="1752600"/>
            <a:chOff x="4320" y="2928"/>
            <a:chExt cx="1104" cy="1104"/>
          </a:xfrm>
        </p:grpSpPr>
        <p:sp>
          <p:nvSpPr>
            <p:cNvPr id="16417"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6000" b="1">
                <a:solidFill>
                  <a:srgbClr val="FF0066"/>
                </a:solidFill>
                <a:latin typeface=".VnHelvetInsH" pitchFamily="34" charset="0"/>
              </a:endParaRPr>
            </a:p>
          </p:txBody>
        </p:sp>
        <p:sp>
          <p:nvSpPr>
            <p:cNvPr id="16418"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8219" name="AutoShape 27"/>
          <p:cNvSpPr>
            <a:spLocks noChangeArrowheads="1"/>
          </p:cNvSpPr>
          <p:nvPr/>
        </p:nvSpPr>
        <p:spPr bwMode="auto">
          <a:xfrm>
            <a:off x="334963" y="914400"/>
            <a:ext cx="1828801"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20" name="WordArt 28"/>
          <p:cNvSpPr>
            <a:spLocks noChangeArrowheads="1" noChangeShapeType="1" noTextEdit="1"/>
          </p:cNvSpPr>
          <p:nvPr/>
        </p:nvSpPr>
        <p:spPr bwMode="auto">
          <a:xfrm>
            <a:off x="884239" y="1295400"/>
            <a:ext cx="936625" cy="533400"/>
          </a:xfrm>
          <a:prstGeom prst="rect">
            <a:avLst/>
          </a:prstGeom>
        </p:spPr>
        <p:txBody>
          <a:bodyPr wrap="none" fromWordArt="1">
            <a:prstTxWarp prst="textPlain">
              <a:avLst>
                <a:gd name="adj" fmla="val 50000"/>
              </a:avLst>
            </a:prstTxWarp>
          </a:bodyPr>
          <a:lstStyle/>
          <a:p>
            <a:pPr algn="ctr"/>
            <a:r>
              <a:rPr lang="en-GB" sz="3600" b="1" kern="10">
                <a:ln w="19050">
                  <a:solidFill>
                    <a:srgbClr val="FFFF00"/>
                  </a:solidFill>
                  <a:round/>
                  <a:headEnd/>
                  <a:tailEnd/>
                </a:ln>
                <a:solidFill>
                  <a:srgbClr val="FFFF00"/>
                </a:solidFill>
                <a:effectLst>
                  <a:outerShdw dist="35921" dir="2700000" algn="ctr" rotWithShape="0">
                    <a:srgbClr val="990000"/>
                  </a:outerShdw>
                </a:effectLst>
                <a:latin typeface="VNI-Times"/>
              </a:rPr>
              <a:t>Câu 4</a:t>
            </a:r>
          </a:p>
        </p:txBody>
      </p:sp>
      <p:sp>
        <p:nvSpPr>
          <p:cNvPr id="16416" name="WordArt 30"/>
          <p:cNvSpPr>
            <a:spLocks noChangeArrowheads="1" noChangeShapeType="1" noTextEdit="1"/>
          </p:cNvSpPr>
          <p:nvPr/>
        </p:nvSpPr>
        <p:spPr bwMode="auto">
          <a:xfrm>
            <a:off x="2620963" y="0"/>
            <a:ext cx="7169150" cy="762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spTree>
    <p:extLst>
      <p:ext uri="{BB962C8B-B14F-4D97-AF65-F5344CB8AC3E}">
        <p14:creationId xmlns:p14="http://schemas.microsoft.com/office/powerpoint/2010/main" val="8440175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box(in)">
                                      <p:cBhvr>
                                        <p:cTn id="7" dur="500"/>
                                        <p:tgtEl>
                                          <p:spTgt spid="8219"/>
                                        </p:tgtEl>
                                      </p:cBhvr>
                                    </p:animEffect>
                                  </p:childTnLst>
                                </p:cTn>
                              </p:par>
                              <p:par>
                                <p:cTn id="8" presetID="4" presetClass="entr" presetSubtype="16" fill="hold"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box(in)">
                                      <p:cBhvr>
                                        <p:cTn id="10" dur="500"/>
                                        <p:tgtEl>
                                          <p:spTgt spid="8220"/>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0-#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par>
                                <p:cTn id="15" presetID="5" presetClass="entr" presetSubtype="10" fill="hold" nodeType="withEffect">
                                  <p:stCondLst>
                                    <p:cond delay="200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par>
                                <p:cTn id="18" presetID="5" presetClass="entr" presetSubtype="10" fill="hold"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checkerboard(across)">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 3-CL (2).wav"/>
                                        </p:tgtEl>
                                      </p:cMediaNode>
                                    </p:audio>
                                  </p:subTnLst>
                                </p:cTn>
                              </p:par>
                              <p:par>
                                <p:cTn id="21" presetID="5" presetClass="entr" presetSubtype="10" fill="hold" grpId="0" nodeType="with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checkerboard(across)">
                                      <p:cBhvr>
                                        <p:cTn id="23" dur="500"/>
                                        <p:tgtEl>
                                          <p:spTgt spid="41"/>
                                        </p:tgtEl>
                                      </p:cBhvr>
                                    </p:animEffect>
                                  </p:childTnLst>
                                </p:cTn>
                              </p:par>
                              <p:par>
                                <p:cTn id="24" presetID="5" presetClass="entr" presetSubtype="10" fill="hold" nodeType="withEffect">
                                  <p:stCondLst>
                                    <p:cond delay="2000"/>
                                  </p:stCondLst>
                                  <p:childTnLst>
                                    <p:set>
                                      <p:cBhvr>
                                        <p:cTn id="25" dur="1" fill="hold">
                                          <p:stCondLst>
                                            <p:cond delay="0"/>
                                          </p:stCondLst>
                                        </p:cTn>
                                        <p:tgtEl>
                                          <p:spTgt spid="42"/>
                                        </p:tgtEl>
                                        <p:attrNameLst>
                                          <p:attrName>style.visibility</p:attrName>
                                        </p:attrNameLst>
                                      </p:cBhvr>
                                      <p:to>
                                        <p:strVal val="visible"/>
                                      </p:to>
                                    </p:set>
                                    <p:animEffect transition="in" filter="checkerboard(across)">
                                      <p:cBhvr>
                                        <p:cTn id="26" dur="500"/>
                                        <p:tgtEl>
                                          <p:spTgt spid="42"/>
                                        </p:tgtEl>
                                      </p:cBhvr>
                                    </p:animEffect>
                                  </p:childTnLst>
                                </p:cTn>
                              </p:par>
                              <p:par>
                                <p:cTn id="27" presetID="22" presetClass="entr" presetSubtype="8" fill="hold" nodeType="withEffect">
                                  <p:stCondLst>
                                    <p:cond delay="2000"/>
                                  </p:stCondLst>
                                  <p:iterate type="lt">
                                    <p:tmPct val="0"/>
                                  </p:iterate>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5" presetClass="entr" presetSubtype="10" fill="hold" nodeType="withEffect">
                                  <p:stCondLst>
                                    <p:cond delay="3000"/>
                                  </p:stCondLst>
                                  <p:childTnLst>
                                    <p:set>
                                      <p:cBhvr>
                                        <p:cTn id="31" dur="1" fill="hold">
                                          <p:stCondLst>
                                            <p:cond delay="0"/>
                                          </p:stCondLst>
                                        </p:cTn>
                                        <p:tgtEl>
                                          <p:spTgt spid="44"/>
                                        </p:tgtEl>
                                        <p:attrNameLst>
                                          <p:attrName>style.visibility</p:attrName>
                                        </p:attrNameLst>
                                      </p:cBhvr>
                                      <p:to>
                                        <p:strVal val="visible"/>
                                      </p:to>
                                    </p:set>
                                    <p:animEffect transition="in" filter="checkerboard(across)">
                                      <p:cBhvr>
                                        <p:cTn id="32" dur="500"/>
                                        <p:tgtEl>
                                          <p:spTgt spid="44"/>
                                        </p:tgtEl>
                                      </p:cBhvr>
                                    </p:animEffect>
                                  </p:childTnLst>
                                </p:cTn>
                              </p:par>
                              <p:par>
                                <p:cTn id="33" presetID="5" presetClass="entr" presetSubtype="10" fill="hold" nodeType="withEffect">
                                  <p:stCondLst>
                                    <p:cond delay="3000"/>
                                  </p:stCondLst>
                                  <p:childTnLst>
                                    <p:set>
                                      <p:cBhvr>
                                        <p:cTn id="34" dur="1" fill="hold">
                                          <p:stCondLst>
                                            <p:cond delay="0"/>
                                          </p:stCondLst>
                                        </p:cTn>
                                        <p:tgtEl>
                                          <p:spTgt spid="45"/>
                                        </p:tgtEl>
                                        <p:attrNameLst>
                                          <p:attrName>style.visibility</p:attrName>
                                        </p:attrNameLst>
                                      </p:cBhvr>
                                      <p:to>
                                        <p:strVal val="visible"/>
                                      </p:to>
                                    </p:set>
                                    <p:animEffect transition="in" filter="checkerboard(across)">
                                      <p:cBhvr>
                                        <p:cTn id="35" dur="500"/>
                                        <p:tgtEl>
                                          <p:spTgt spid="4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6"/>
                                        </p:tgtEl>
                                        <p:attrNameLst>
                                          <p:attrName>style.visibility</p:attrName>
                                        </p:attrNameLst>
                                      </p:cBhvr>
                                      <p:to>
                                        <p:strVal val="visible"/>
                                      </p:to>
                                    </p:set>
                                    <p:animEffect transition="in" filter="checkerboard(across)">
                                      <p:cBhvr>
                                        <p:cTn id="38" dur="500"/>
                                        <p:tgtEl>
                                          <p:spTgt spid="46"/>
                                        </p:tgtEl>
                                      </p:cBhvr>
                                    </p:animEffect>
                                  </p:childTnLst>
                                </p:cTn>
                              </p:par>
                              <p:par>
                                <p:cTn id="39" presetID="5" presetClass="entr" presetSubtype="10" fill="hold" nodeType="withEffect">
                                  <p:stCondLst>
                                    <p:cond delay="3000"/>
                                  </p:stCondLst>
                                  <p:childTnLst>
                                    <p:set>
                                      <p:cBhvr>
                                        <p:cTn id="40" dur="1" fill="hold">
                                          <p:stCondLst>
                                            <p:cond delay="0"/>
                                          </p:stCondLst>
                                        </p:cTn>
                                        <p:tgtEl>
                                          <p:spTgt spid="47"/>
                                        </p:tgtEl>
                                        <p:attrNameLst>
                                          <p:attrName>style.visibility</p:attrName>
                                        </p:attrNameLst>
                                      </p:cBhvr>
                                      <p:to>
                                        <p:strVal val="visible"/>
                                      </p:to>
                                    </p:set>
                                    <p:animEffect transition="in" filter="checkerboard(across)">
                                      <p:cBhvr>
                                        <p:cTn id="41" dur="500"/>
                                        <p:tgtEl>
                                          <p:spTgt spid="47"/>
                                        </p:tgtEl>
                                      </p:cBhvr>
                                    </p:animEffect>
                                  </p:childTnLst>
                                </p:cTn>
                              </p:par>
                              <p:par>
                                <p:cTn id="42" presetID="22" presetClass="entr" presetSubtype="1" fill="hold" grpId="2" nodeType="withEffect">
                                  <p:stCondLst>
                                    <p:cond delay="3000"/>
                                  </p:stCondLst>
                                  <p:iterate type="lt">
                                    <p:tmPct val="0"/>
                                  </p:iterate>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cTn>
                              </p:par>
                              <p:par>
                                <p:cTn id="48" presetID="5" presetClass="entr" presetSubtype="10" fill="hold"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 3-CL (2).wav"/>
                                        </p:tgtEl>
                                      </p:cMediaNode>
                                    </p:audio>
                                  </p:subTnLst>
                                </p:cTn>
                              </p:par>
                              <p:par>
                                <p:cTn id="51" presetID="5" presetClass="entr" presetSubtype="10" fill="hold" nodeType="withEffect">
                                  <p:stCondLst>
                                    <p:cond delay="4000"/>
                                  </p:stCondLst>
                                  <p:childTnLst>
                                    <p:set>
                                      <p:cBhvr>
                                        <p:cTn id="52" dur="1" fill="hold">
                                          <p:stCondLst>
                                            <p:cond delay="0"/>
                                          </p:stCondLst>
                                        </p:cTn>
                                        <p:tgtEl>
                                          <p:spTgt spid="52"/>
                                        </p:tgtEl>
                                        <p:attrNameLst>
                                          <p:attrName>style.visibility</p:attrName>
                                        </p:attrNameLst>
                                      </p:cBhvr>
                                      <p:to>
                                        <p:strVal val="visible"/>
                                      </p:to>
                                    </p:set>
                                    <p:animEffect transition="in" filter="checkerboard(across)">
                                      <p:cBhvr>
                                        <p:cTn id="53" dur="500"/>
                                        <p:tgtEl>
                                          <p:spTgt spid="52"/>
                                        </p:tgtEl>
                                      </p:cBhvr>
                                    </p:animEffect>
                                  </p:childTnLst>
                                </p:cTn>
                              </p:par>
                              <p:par>
                                <p:cTn id="54" presetID="22" presetClass="entr" presetSubtype="8" fill="hold" nodeType="withEffect">
                                  <p:stCondLst>
                                    <p:cond delay="4000"/>
                                  </p:stCondLst>
                                  <p:iterate type="lt">
                                    <p:tmPct val="0"/>
                                  </p:iterate>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500"/>
                            </p:stCondLst>
                            <p:childTnLst>
                              <p:par>
                                <p:cTn id="63" presetID="53" presetClass="exit" presetSubtype="0" fill="hold" nodeType="afterEffect">
                                  <p:stCondLst>
                                    <p:cond delay="0"/>
                                  </p:stCondLst>
                                  <p:childTnLst>
                                    <p:anim calcmode="lin" valueType="num">
                                      <p:cBhvr>
                                        <p:cTn id="64" dur="500"/>
                                        <p:tgtEl>
                                          <p:spTgt spid="69"/>
                                        </p:tgtEl>
                                        <p:attrNameLst>
                                          <p:attrName>ppt_w</p:attrName>
                                        </p:attrNameLst>
                                      </p:cBhvr>
                                      <p:tavLst>
                                        <p:tav tm="0">
                                          <p:val>
                                            <p:strVal val="ppt_w"/>
                                          </p:val>
                                        </p:tav>
                                        <p:tav tm="100000">
                                          <p:val>
                                            <p:fltVal val="0"/>
                                          </p:val>
                                        </p:tav>
                                      </p:tavLst>
                                    </p:anim>
                                    <p:anim calcmode="lin" valueType="num">
                                      <p:cBhvr>
                                        <p:cTn id="65" dur="500"/>
                                        <p:tgtEl>
                                          <p:spTgt spid="69"/>
                                        </p:tgtEl>
                                        <p:attrNameLst>
                                          <p:attrName>ppt_h</p:attrName>
                                        </p:attrNameLst>
                                      </p:cBhvr>
                                      <p:tavLst>
                                        <p:tav tm="0">
                                          <p:val>
                                            <p:strVal val="ppt_h"/>
                                          </p:val>
                                        </p:tav>
                                        <p:tav tm="100000">
                                          <p:val>
                                            <p:fltVal val="0"/>
                                          </p:val>
                                        </p:tav>
                                      </p:tavLst>
                                    </p:anim>
                                    <p:animEffect transition="out" filter="fade">
                                      <p:cBhvr>
                                        <p:cTn id="66" dur="500"/>
                                        <p:tgtEl>
                                          <p:spTgt spid="69"/>
                                        </p:tgtEl>
                                      </p:cBhvr>
                                    </p:animEffect>
                                    <p:set>
                                      <p:cBhvr>
                                        <p:cTn id="67" dur="1" fill="hold">
                                          <p:stCondLst>
                                            <p:cond delay="499"/>
                                          </p:stCondLst>
                                        </p:cTn>
                                        <p:tgtEl>
                                          <p:spTgt spid="69"/>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dissolve">
                                      <p:cBhvr>
                                        <p:cTn id="71" dur="500"/>
                                        <p:tgtEl>
                                          <p:spTgt spid="68"/>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1500"/>
                            </p:stCondLst>
                            <p:childTnLst>
                              <p:par>
                                <p:cTn id="73" presetID="53" presetClass="exit" presetSubtype="0" fill="hold" nodeType="afterEffect">
                                  <p:stCondLst>
                                    <p:cond delay="0"/>
                                  </p:stCondLst>
                                  <p:childTnLst>
                                    <p:anim calcmode="lin" valueType="num">
                                      <p:cBhvr>
                                        <p:cTn id="74" dur="500"/>
                                        <p:tgtEl>
                                          <p:spTgt spid="68"/>
                                        </p:tgtEl>
                                        <p:attrNameLst>
                                          <p:attrName>ppt_w</p:attrName>
                                        </p:attrNameLst>
                                      </p:cBhvr>
                                      <p:tavLst>
                                        <p:tav tm="0">
                                          <p:val>
                                            <p:strVal val="ppt_w"/>
                                          </p:val>
                                        </p:tav>
                                        <p:tav tm="100000">
                                          <p:val>
                                            <p:fltVal val="0"/>
                                          </p:val>
                                        </p:tav>
                                      </p:tavLst>
                                    </p:anim>
                                    <p:anim calcmode="lin" valueType="num">
                                      <p:cBhvr>
                                        <p:cTn id="75" dur="500"/>
                                        <p:tgtEl>
                                          <p:spTgt spid="68"/>
                                        </p:tgtEl>
                                        <p:attrNameLst>
                                          <p:attrName>ppt_h</p:attrName>
                                        </p:attrNameLst>
                                      </p:cBhvr>
                                      <p:tavLst>
                                        <p:tav tm="0">
                                          <p:val>
                                            <p:strVal val="ppt_h"/>
                                          </p:val>
                                        </p:tav>
                                        <p:tav tm="100000">
                                          <p:val>
                                            <p:fltVal val="0"/>
                                          </p:val>
                                        </p:tav>
                                      </p:tavLst>
                                    </p:anim>
                                    <p:animEffect transition="out" filter="fad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dissolve">
                                      <p:cBhvr>
                                        <p:cTn id="81" dur="500"/>
                                        <p:tgtEl>
                                          <p:spTgt spid="67"/>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2500"/>
                            </p:stCondLst>
                            <p:childTnLst>
                              <p:par>
                                <p:cTn id="83" presetID="53" presetClass="exit" presetSubtype="0" fill="hold" nodeType="afterEffect">
                                  <p:stCondLst>
                                    <p:cond delay="0"/>
                                  </p:stCondLst>
                                  <p:childTnLst>
                                    <p:anim calcmode="lin" valueType="num">
                                      <p:cBhvr>
                                        <p:cTn id="84" dur="500"/>
                                        <p:tgtEl>
                                          <p:spTgt spid="67"/>
                                        </p:tgtEl>
                                        <p:attrNameLst>
                                          <p:attrName>ppt_w</p:attrName>
                                        </p:attrNameLst>
                                      </p:cBhvr>
                                      <p:tavLst>
                                        <p:tav tm="0">
                                          <p:val>
                                            <p:strVal val="ppt_w"/>
                                          </p:val>
                                        </p:tav>
                                        <p:tav tm="100000">
                                          <p:val>
                                            <p:fltVal val="0"/>
                                          </p:val>
                                        </p:tav>
                                      </p:tavLst>
                                    </p:anim>
                                    <p:anim calcmode="lin" valueType="num">
                                      <p:cBhvr>
                                        <p:cTn id="85" dur="500"/>
                                        <p:tgtEl>
                                          <p:spTgt spid="67"/>
                                        </p:tgtEl>
                                        <p:attrNameLst>
                                          <p:attrName>ppt_h</p:attrName>
                                        </p:attrNameLst>
                                      </p:cBhvr>
                                      <p:tavLst>
                                        <p:tav tm="0">
                                          <p:val>
                                            <p:strVal val="ppt_h"/>
                                          </p:val>
                                        </p:tav>
                                        <p:tav tm="100000">
                                          <p:val>
                                            <p:fltVal val="0"/>
                                          </p:val>
                                        </p:tav>
                                      </p:tavLst>
                                    </p:anim>
                                    <p:animEffect transition="out" filter="fade">
                                      <p:cBhvr>
                                        <p:cTn id="86" dur="500"/>
                                        <p:tgtEl>
                                          <p:spTgt spid="67"/>
                                        </p:tgtEl>
                                      </p:cBhvr>
                                    </p:animEffect>
                                    <p:set>
                                      <p:cBhvr>
                                        <p:cTn id="87" dur="1" fill="hold">
                                          <p:stCondLst>
                                            <p:cond delay="499"/>
                                          </p:stCondLst>
                                        </p:cTn>
                                        <p:tgtEl>
                                          <p:spTgt spid="67"/>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dissolve">
                                      <p:cBhvr>
                                        <p:cTn id="91" dur="500"/>
                                        <p:tgtEl>
                                          <p:spTgt spid="66"/>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par>
                          <p:cTn id="92" fill="hold" nodeType="afterGroup">
                            <p:stCondLst>
                              <p:cond delay="3500"/>
                            </p:stCondLst>
                            <p:childTnLst>
                              <p:par>
                                <p:cTn id="93" presetID="53" presetClass="exit" presetSubtype="0" fill="hold" nodeType="afterEffect">
                                  <p:stCondLst>
                                    <p:cond delay="0"/>
                                  </p:stCondLst>
                                  <p:childTnLst>
                                    <p:anim calcmode="lin" valueType="num">
                                      <p:cBhvr>
                                        <p:cTn id="94" dur="500"/>
                                        <p:tgtEl>
                                          <p:spTgt spid="66"/>
                                        </p:tgtEl>
                                        <p:attrNameLst>
                                          <p:attrName>ppt_w</p:attrName>
                                        </p:attrNameLst>
                                      </p:cBhvr>
                                      <p:tavLst>
                                        <p:tav tm="0">
                                          <p:val>
                                            <p:strVal val="ppt_w"/>
                                          </p:val>
                                        </p:tav>
                                        <p:tav tm="100000">
                                          <p:val>
                                            <p:fltVal val="0"/>
                                          </p:val>
                                        </p:tav>
                                      </p:tavLst>
                                    </p:anim>
                                    <p:anim calcmode="lin" valueType="num">
                                      <p:cBhvr>
                                        <p:cTn id="95" dur="500"/>
                                        <p:tgtEl>
                                          <p:spTgt spid="66"/>
                                        </p:tgtEl>
                                        <p:attrNameLst>
                                          <p:attrName>ppt_h</p:attrName>
                                        </p:attrNameLst>
                                      </p:cBhvr>
                                      <p:tavLst>
                                        <p:tav tm="0">
                                          <p:val>
                                            <p:strVal val="ppt_h"/>
                                          </p:val>
                                        </p:tav>
                                        <p:tav tm="100000">
                                          <p:val>
                                            <p:fltVal val="0"/>
                                          </p:val>
                                        </p:tav>
                                      </p:tavLst>
                                    </p:anim>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dissolve">
                                      <p:cBhvr>
                                        <p:cTn id="101" dur="500"/>
                                        <p:tgtEl>
                                          <p:spTgt spid="65"/>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4500"/>
                            </p:stCondLst>
                            <p:childTnLst>
                              <p:par>
                                <p:cTn id="103" presetID="53" presetClass="exit" presetSubtype="0" fill="hold" nodeType="afterEffect">
                                  <p:stCondLst>
                                    <p:cond delay="0"/>
                                  </p:stCondLst>
                                  <p:childTnLst>
                                    <p:anim calcmode="lin" valueType="num">
                                      <p:cBhvr>
                                        <p:cTn id="104" dur="500"/>
                                        <p:tgtEl>
                                          <p:spTgt spid="65"/>
                                        </p:tgtEl>
                                        <p:attrNameLst>
                                          <p:attrName>ppt_w</p:attrName>
                                        </p:attrNameLst>
                                      </p:cBhvr>
                                      <p:tavLst>
                                        <p:tav tm="0">
                                          <p:val>
                                            <p:strVal val="ppt_w"/>
                                          </p:val>
                                        </p:tav>
                                        <p:tav tm="100000">
                                          <p:val>
                                            <p:fltVal val="0"/>
                                          </p:val>
                                        </p:tav>
                                      </p:tavLst>
                                    </p:anim>
                                    <p:anim calcmode="lin" valueType="num">
                                      <p:cBhvr>
                                        <p:cTn id="105" dur="500"/>
                                        <p:tgtEl>
                                          <p:spTgt spid="65"/>
                                        </p:tgtEl>
                                        <p:attrNameLst>
                                          <p:attrName>ppt_h</p:attrName>
                                        </p:attrNameLst>
                                      </p:cBhvr>
                                      <p:tavLst>
                                        <p:tav tm="0">
                                          <p:val>
                                            <p:strVal val="ppt_h"/>
                                          </p:val>
                                        </p:tav>
                                        <p:tav tm="100000">
                                          <p:val>
                                            <p:fltVal val="0"/>
                                          </p:val>
                                        </p:tav>
                                      </p:tavLst>
                                    </p:anim>
                                    <p:animEffect transition="out" filter="fade">
                                      <p:cBhvr>
                                        <p:cTn id="106" dur="500"/>
                                        <p:tgtEl>
                                          <p:spTgt spid="65"/>
                                        </p:tgtEl>
                                      </p:cBhvr>
                                    </p:animEffect>
                                    <p:set>
                                      <p:cBhvr>
                                        <p:cTn id="107" dur="1" fill="hold">
                                          <p:stCondLst>
                                            <p:cond delay="499"/>
                                          </p:stCondLst>
                                        </p:cTn>
                                        <p:tgtEl>
                                          <p:spTgt spid="65"/>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dissolve">
                                      <p:cBhvr>
                                        <p:cTn id="111" dur="500"/>
                                        <p:tgtEl>
                                          <p:spTgt spid="64"/>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childTnLst>
                          </p:cTn>
                        </p:par>
                        <p:par>
                          <p:cTn id="112" fill="hold" nodeType="afterGroup">
                            <p:stCondLst>
                              <p:cond delay="5500"/>
                            </p:stCondLst>
                            <p:childTnLst>
                              <p:par>
                                <p:cTn id="113" presetID="53" presetClass="exit" presetSubtype="0" fill="hold" nodeType="afterEffect">
                                  <p:stCondLst>
                                    <p:cond delay="0"/>
                                  </p:stCondLst>
                                  <p:childTnLst>
                                    <p:anim calcmode="lin" valueType="num">
                                      <p:cBhvr>
                                        <p:cTn id="114" dur="500"/>
                                        <p:tgtEl>
                                          <p:spTgt spid="64"/>
                                        </p:tgtEl>
                                        <p:attrNameLst>
                                          <p:attrName>ppt_w</p:attrName>
                                        </p:attrNameLst>
                                      </p:cBhvr>
                                      <p:tavLst>
                                        <p:tav tm="0">
                                          <p:val>
                                            <p:strVal val="ppt_w"/>
                                          </p:val>
                                        </p:tav>
                                        <p:tav tm="100000">
                                          <p:val>
                                            <p:fltVal val="0"/>
                                          </p:val>
                                        </p:tav>
                                      </p:tavLst>
                                    </p:anim>
                                    <p:anim calcmode="lin" valueType="num">
                                      <p:cBhvr>
                                        <p:cTn id="115" dur="500"/>
                                        <p:tgtEl>
                                          <p:spTgt spid="64"/>
                                        </p:tgtEl>
                                        <p:attrNameLst>
                                          <p:attrName>ppt_h</p:attrName>
                                        </p:attrNameLst>
                                      </p:cBhvr>
                                      <p:tavLst>
                                        <p:tav tm="0">
                                          <p:val>
                                            <p:strVal val="ppt_h"/>
                                          </p:val>
                                        </p:tav>
                                        <p:tav tm="100000">
                                          <p:val>
                                            <p:fltVal val="0"/>
                                          </p:val>
                                        </p:tav>
                                      </p:tavLst>
                                    </p:anim>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dissolve">
                                      <p:cBhvr>
                                        <p:cTn id="121" dur="500"/>
                                        <p:tgtEl>
                                          <p:spTgt spid="63"/>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par>
                          <p:cTn id="122" fill="hold" nodeType="afterGroup">
                            <p:stCondLst>
                              <p:cond delay="6500"/>
                            </p:stCondLst>
                            <p:childTnLst>
                              <p:par>
                                <p:cTn id="123" presetID="53" presetClass="exit" presetSubtype="0" fill="hold" nodeType="afterEffect">
                                  <p:stCondLst>
                                    <p:cond delay="0"/>
                                  </p:stCondLst>
                                  <p:childTnLst>
                                    <p:anim calcmode="lin" valueType="num">
                                      <p:cBhvr>
                                        <p:cTn id="124" dur="500"/>
                                        <p:tgtEl>
                                          <p:spTgt spid="63"/>
                                        </p:tgtEl>
                                        <p:attrNameLst>
                                          <p:attrName>ppt_w</p:attrName>
                                        </p:attrNameLst>
                                      </p:cBhvr>
                                      <p:tavLst>
                                        <p:tav tm="0">
                                          <p:val>
                                            <p:strVal val="ppt_w"/>
                                          </p:val>
                                        </p:tav>
                                        <p:tav tm="100000">
                                          <p:val>
                                            <p:fltVal val="0"/>
                                          </p:val>
                                        </p:tav>
                                      </p:tavLst>
                                    </p:anim>
                                    <p:anim calcmode="lin" valueType="num">
                                      <p:cBhvr>
                                        <p:cTn id="125" dur="500"/>
                                        <p:tgtEl>
                                          <p:spTgt spid="63"/>
                                        </p:tgtEl>
                                        <p:attrNameLst>
                                          <p:attrName>ppt_h</p:attrName>
                                        </p:attrNameLst>
                                      </p:cBhvr>
                                      <p:tavLst>
                                        <p:tav tm="0">
                                          <p:val>
                                            <p:strVal val="ppt_h"/>
                                          </p:val>
                                        </p:tav>
                                        <p:tav tm="100000">
                                          <p:val>
                                            <p:fltVal val="0"/>
                                          </p:val>
                                        </p:tav>
                                      </p:tavLst>
                                    </p:anim>
                                    <p:animEffect transition="out" filter="fade">
                                      <p:cBhvr>
                                        <p:cTn id="126" dur="500"/>
                                        <p:tgtEl>
                                          <p:spTgt spid="63"/>
                                        </p:tgtEl>
                                      </p:cBhvr>
                                    </p:animEffect>
                                    <p:set>
                                      <p:cBhvr>
                                        <p:cTn id="127" dur="1" fill="hold">
                                          <p:stCondLst>
                                            <p:cond delay="499"/>
                                          </p:stCondLst>
                                        </p:cTn>
                                        <p:tgtEl>
                                          <p:spTgt spid="63"/>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0"/>
                                        <p:tgtEl>
                                          <p:spTgt spid="62"/>
                                        </p:tgtEl>
                                      </p:cBhvr>
                                    </p:animEffect>
                                  </p:childTnLst>
                                  <p:subTnLst>
                                    <p:audio>
                                      <p:cMediaNode>
                                        <p:cTn display="0" masterRel="sameClick">
                                          <p:stCondLst>
                                            <p:cond evt="begin" delay="0">
                                              <p:tn val="129"/>
                                            </p:cond>
                                          </p:stCondLst>
                                          <p:endCondLst>
                                            <p:cond evt="onStopAudio" delay="0">
                                              <p:tgtEl>
                                                <p:sldTgt/>
                                              </p:tgtEl>
                                            </p:cond>
                                          </p:endCondLst>
                                        </p:cTn>
                                        <p:tgtEl>
                                          <p:sndTgt r:embed="rId3" name="camera.wav"/>
                                        </p:tgtEl>
                                      </p:cMediaNode>
                                    </p:audio>
                                  </p:subTnLst>
                                </p:cTn>
                              </p:par>
                            </p:childTnLst>
                          </p:cTn>
                        </p:par>
                        <p:par>
                          <p:cTn id="132" fill="hold" nodeType="afterGroup">
                            <p:stCondLst>
                              <p:cond delay="7500"/>
                            </p:stCondLst>
                            <p:childTnLst>
                              <p:par>
                                <p:cTn id="133" presetID="53" presetClass="exit" presetSubtype="0" fill="hold" nodeType="afterEffect">
                                  <p:stCondLst>
                                    <p:cond delay="0"/>
                                  </p:stCondLst>
                                  <p:childTnLst>
                                    <p:anim calcmode="lin" valueType="num">
                                      <p:cBhvr>
                                        <p:cTn id="134" dur="500"/>
                                        <p:tgtEl>
                                          <p:spTgt spid="62"/>
                                        </p:tgtEl>
                                        <p:attrNameLst>
                                          <p:attrName>ppt_w</p:attrName>
                                        </p:attrNameLst>
                                      </p:cBhvr>
                                      <p:tavLst>
                                        <p:tav tm="0">
                                          <p:val>
                                            <p:strVal val="ppt_w"/>
                                          </p:val>
                                        </p:tav>
                                        <p:tav tm="100000">
                                          <p:val>
                                            <p:fltVal val="0"/>
                                          </p:val>
                                        </p:tav>
                                      </p:tavLst>
                                    </p:anim>
                                    <p:anim calcmode="lin" valueType="num">
                                      <p:cBhvr>
                                        <p:cTn id="135" dur="500"/>
                                        <p:tgtEl>
                                          <p:spTgt spid="62"/>
                                        </p:tgtEl>
                                        <p:attrNameLst>
                                          <p:attrName>ppt_h</p:attrName>
                                        </p:attrNameLst>
                                      </p:cBhvr>
                                      <p:tavLst>
                                        <p:tav tm="0">
                                          <p:val>
                                            <p:strVal val="ppt_h"/>
                                          </p:val>
                                        </p:tav>
                                        <p:tav tm="100000">
                                          <p:val>
                                            <p:fltVal val="0"/>
                                          </p:val>
                                        </p:tav>
                                      </p:tavLst>
                                    </p:anim>
                                    <p:animEffect transition="out" filter="fade">
                                      <p:cBhvr>
                                        <p:cTn id="136" dur="500"/>
                                        <p:tgtEl>
                                          <p:spTgt spid="62"/>
                                        </p:tgtEl>
                                      </p:cBhvr>
                                    </p:animEffect>
                                    <p:set>
                                      <p:cBhvr>
                                        <p:cTn id="137" dur="1" fill="hold">
                                          <p:stCondLst>
                                            <p:cond delay="499"/>
                                          </p:stCondLst>
                                        </p:cTn>
                                        <p:tgtEl>
                                          <p:spTgt spid="62"/>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nodeType="after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dissolve">
                                      <p:cBhvr>
                                        <p:cTn id="141" dur="500"/>
                                        <p:tgtEl>
                                          <p:spTgt spid="61"/>
                                        </p:tgtEl>
                                      </p:cBhvr>
                                    </p:animEffect>
                                  </p:childTnLst>
                                  <p:subTnLst>
                                    <p:audio>
                                      <p:cMediaNode>
                                        <p:cTn display="0" masterRel="sameClick">
                                          <p:stCondLst>
                                            <p:cond evt="begin" delay="0">
                                              <p:tn val="139"/>
                                            </p:cond>
                                          </p:stCondLst>
                                          <p:endCondLst>
                                            <p:cond evt="onStopAudio" delay="0">
                                              <p:tgtEl>
                                                <p:sldTgt/>
                                              </p:tgtEl>
                                            </p:cond>
                                          </p:endCondLst>
                                        </p:cTn>
                                        <p:tgtEl>
                                          <p:sndTgt r:embed="rId3" name="camera.wav"/>
                                        </p:tgtEl>
                                      </p:cMediaNode>
                                    </p:audio>
                                  </p:subTnLst>
                                </p:cTn>
                              </p:par>
                            </p:childTnLst>
                          </p:cTn>
                        </p:par>
                        <p:par>
                          <p:cTn id="142" fill="hold" nodeType="afterGroup">
                            <p:stCondLst>
                              <p:cond delay="8500"/>
                            </p:stCondLst>
                            <p:childTnLst>
                              <p:par>
                                <p:cTn id="143" presetID="53" presetClass="exit" presetSubtype="0" fill="hold" nodeType="afterEffect">
                                  <p:stCondLst>
                                    <p:cond delay="0"/>
                                  </p:stCondLst>
                                  <p:childTnLst>
                                    <p:anim calcmode="lin" valueType="num">
                                      <p:cBhvr>
                                        <p:cTn id="144" dur="500"/>
                                        <p:tgtEl>
                                          <p:spTgt spid="61"/>
                                        </p:tgtEl>
                                        <p:attrNameLst>
                                          <p:attrName>ppt_w</p:attrName>
                                        </p:attrNameLst>
                                      </p:cBhvr>
                                      <p:tavLst>
                                        <p:tav tm="0">
                                          <p:val>
                                            <p:strVal val="ppt_w"/>
                                          </p:val>
                                        </p:tav>
                                        <p:tav tm="100000">
                                          <p:val>
                                            <p:fltVal val="0"/>
                                          </p:val>
                                        </p:tav>
                                      </p:tavLst>
                                    </p:anim>
                                    <p:anim calcmode="lin" valueType="num">
                                      <p:cBhvr>
                                        <p:cTn id="145" dur="500"/>
                                        <p:tgtEl>
                                          <p:spTgt spid="61"/>
                                        </p:tgtEl>
                                        <p:attrNameLst>
                                          <p:attrName>ppt_h</p:attrName>
                                        </p:attrNameLst>
                                      </p:cBhvr>
                                      <p:tavLst>
                                        <p:tav tm="0">
                                          <p:val>
                                            <p:strVal val="ppt_h"/>
                                          </p:val>
                                        </p:tav>
                                        <p:tav tm="100000">
                                          <p:val>
                                            <p:fltVal val="0"/>
                                          </p:val>
                                        </p:tav>
                                      </p:tavLst>
                                    </p:anim>
                                    <p:animEffect transition="out" filter="fade">
                                      <p:cBhvr>
                                        <p:cTn id="146" dur="500"/>
                                        <p:tgtEl>
                                          <p:spTgt spid="61"/>
                                        </p:tgtEl>
                                      </p:cBhvr>
                                    </p:animEffect>
                                    <p:set>
                                      <p:cBhvr>
                                        <p:cTn id="147" dur="1" fill="hold">
                                          <p:stCondLst>
                                            <p:cond delay="499"/>
                                          </p:stCondLst>
                                        </p:cTn>
                                        <p:tgtEl>
                                          <p:spTgt spid="61"/>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nodeType="after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dissolve">
                                      <p:cBhvr>
                                        <p:cTn id="151" dur="500"/>
                                        <p:tgtEl>
                                          <p:spTgt spid="60"/>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par>
                          <p:cTn id="152" fill="hold" nodeType="afterGroup">
                            <p:stCondLst>
                              <p:cond delay="9500"/>
                            </p:stCondLst>
                            <p:childTnLst>
                              <p:par>
                                <p:cTn id="153" presetID="53" presetClass="exit" presetSubtype="0" fill="hold" nodeType="afterEffect">
                                  <p:stCondLst>
                                    <p:cond delay="0"/>
                                  </p:stCondLst>
                                  <p:childTnLst>
                                    <p:anim calcmode="lin" valueType="num">
                                      <p:cBhvr>
                                        <p:cTn id="154" dur="500"/>
                                        <p:tgtEl>
                                          <p:spTgt spid="60"/>
                                        </p:tgtEl>
                                        <p:attrNameLst>
                                          <p:attrName>ppt_w</p:attrName>
                                        </p:attrNameLst>
                                      </p:cBhvr>
                                      <p:tavLst>
                                        <p:tav tm="0">
                                          <p:val>
                                            <p:strVal val="ppt_w"/>
                                          </p:val>
                                        </p:tav>
                                        <p:tav tm="100000">
                                          <p:val>
                                            <p:fltVal val="0"/>
                                          </p:val>
                                        </p:tav>
                                      </p:tavLst>
                                    </p:anim>
                                    <p:anim calcmode="lin" valueType="num">
                                      <p:cBhvr>
                                        <p:cTn id="155" dur="500"/>
                                        <p:tgtEl>
                                          <p:spTgt spid="60"/>
                                        </p:tgtEl>
                                        <p:attrNameLst>
                                          <p:attrName>ppt_h</p:attrName>
                                        </p:attrNameLst>
                                      </p:cBhvr>
                                      <p:tavLst>
                                        <p:tav tm="0">
                                          <p:val>
                                            <p:strVal val="ppt_h"/>
                                          </p:val>
                                        </p:tav>
                                        <p:tav tm="100000">
                                          <p:val>
                                            <p:fltVal val="0"/>
                                          </p:val>
                                        </p:tav>
                                      </p:tavLst>
                                    </p:anim>
                                    <p:animEffect transition="out" filter="fade">
                                      <p:cBhvr>
                                        <p:cTn id="156" dur="500"/>
                                        <p:tgtEl>
                                          <p:spTgt spid="60"/>
                                        </p:tgtEl>
                                      </p:cBhvr>
                                    </p:animEffect>
                                    <p:set>
                                      <p:cBhvr>
                                        <p:cTn id="157" dur="1" fill="hold">
                                          <p:stCondLst>
                                            <p:cond delay="499"/>
                                          </p:stCondLst>
                                        </p:cTn>
                                        <p:tgtEl>
                                          <p:spTgt spid="60"/>
                                        </p:tgtEl>
                                        <p:attrNameLst>
                                          <p:attrName>style.visibility</p:attrName>
                                        </p:attrNameLst>
                                      </p:cBhvr>
                                      <p:to>
                                        <p:strVal val="hidden"/>
                                      </p:to>
                                    </p:set>
                                  </p:childTnLst>
                                </p:cTn>
                              </p:par>
                              <p:par>
                                <p:cTn id="158" presetID="53" presetClass="entr" presetSubtype="0" fill="hold" nodeType="with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p:cTn id="160" dur="500" fill="hold"/>
                                        <p:tgtEl>
                                          <p:spTgt spid="3"/>
                                        </p:tgtEl>
                                        <p:attrNameLst>
                                          <p:attrName>ppt_w</p:attrName>
                                        </p:attrNameLst>
                                      </p:cBhvr>
                                      <p:tavLst>
                                        <p:tav tm="0">
                                          <p:val>
                                            <p:fltVal val="0"/>
                                          </p:val>
                                        </p:tav>
                                        <p:tav tm="100000">
                                          <p:val>
                                            <p:strVal val="#ppt_w"/>
                                          </p:val>
                                        </p:tav>
                                      </p:tavLst>
                                    </p:anim>
                                    <p:anim calcmode="lin" valueType="num">
                                      <p:cBhvr>
                                        <p:cTn id="161" dur="500" fill="hold"/>
                                        <p:tgtEl>
                                          <p:spTgt spid="3"/>
                                        </p:tgtEl>
                                        <p:attrNameLst>
                                          <p:attrName>ppt_h</p:attrName>
                                        </p:attrNameLst>
                                      </p:cBhvr>
                                      <p:tavLst>
                                        <p:tav tm="0">
                                          <p:val>
                                            <p:fltVal val="0"/>
                                          </p:val>
                                        </p:tav>
                                        <p:tav tm="100000">
                                          <p:val>
                                            <p:strVal val="#ppt_h"/>
                                          </p:val>
                                        </p:tav>
                                      </p:tavLst>
                                    </p:anim>
                                    <p:animEffect transition="in" filter="fade">
                                      <p:cBhvr>
                                        <p:cTn id="162" dur="500"/>
                                        <p:tgtEl>
                                          <p:spTgt spid="3"/>
                                        </p:tgtEl>
                                      </p:cBhvr>
                                    </p:animEffect>
                                  </p:childTnLst>
                                  <p:subTnLst>
                                    <p:audio>
                                      <p:cMediaNode>
                                        <p:cTn display="0" masterRel="sameClick">
                                          <p:stCondLst>
                                            <p:cond evt="begin" delay="0">
                                              <p:tn val="158"/>
                                            </p:cond>
                                          </p:stCondLst>
                                          <p:endCondLst>
                                            <p:cond evt="onStopAudio" delay="0">
                                              <p:tgtEl>
                                                <p:sldTgt/>
                                              </p:tgtEl>
                                            </p:cond>
                                          </p:endCondLst>
                                        </p:cTn>
                                        <p:tgtEl>
                                          <p:sndTgt r:embed="rId4" name="chimes.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3" presetClass="emph" presetSubtype="0" fill="hold" grpId="0" nodeType="clickEffect">
                                  <p:stCondLst>
                                    <p:cond delay="0"/>
                                  </p:stCondLst>
                                  <p:iterate type="lt">
                                    <p:tmPct val="0"/>
                                  </p:iterate>
                                  <p:childTnLst>
                                    <p:animClr clrSpc="hsl" dir="cw">
                                      <p:cBhvr override="childStyle">
                                        <p:cTn id="166" dur="500" fill="hold"/>
                                        <p:tgtEl>
                                          <p:spTgt spid="43"/>
                                        </p:tgtEl>
                                        <p:attrNameLst>
                                          <p:attrName>style.color</p:attrName>
                                        </p:attrNameLst>
                                      </p:cBhvr>
                                      <p:by>
                                        <p:hsl h="10842353" s="0" l="0"/>
                                      </p:by>
                                    </p:animClr>
                                    <p:animClr clrSpc="hsl" dir="cw">
                                      <p:cBhvr>
                                        <p:cTn id="167" dur="500" fill="hold"/>
                                        <p:tgtEl>
                                          <p:spTgt spid="43"/>
                                        </p:tgtEl>
                                        <p:attrNameLst>
                                          <p:attrName>fillcolor</p:attrName>
                                        </p:attrNameLst>
                                      </p:cBhvr>
                                      <p:by>
                                        <p:hsl h="10842353" s="0" l="0"/>
                                      </p:by>
                                    </p:animClr>
                                    <p:animClr clrSpc="hsl" dir="cw">
                                      <p:cBhvr>
                                        <p:cTn id="168" dur="500" fill="hold"/>
                                        <p:tgtEl>
                                          <p:spTgt spid="43"/>
                                        </p:tgtEl>
                                        <p:attrNameLst>
                                          <p:attrName>stroke.color</p:attrName>
                                        </p:attrNameLst>
                                      </p:cBhvr>
                                      <p:by>
                                        <p:hsl h="10842353" s="0" l="0"/>
                                      </p:by>
                                    </p:animClr>
                                    <p:set>
                                      <p:cBhvr>
                                        <p:cTn id="169" dur="500" fill="hold"/>
                                        <p:tgtEl>
                                          <p:spTgt spid="43"/>
                                        </p:tgtEl>
                                        <p:attrNameLst>
                                          <p:attrName>fill.type</p:attrName>
                                        </p:attrNameLst>
                                      </p:cBhvr>
                                      <p:to>
                                        <p:strVal val="solid"/>
                                      </p:to>
                                    </p:set>
                                  </p:childTnLst>
                                  <p:subTnLst>
                                    <p:audio>
                                      <p:cMediaNode>
                                        <p:cTn display="0" masterRel="sameClick">
                                          <p:stCondLst>
                                            <p:cond evt="begin" delay="0">
                                              <p:tn val="165"/>
                                            </p:cond>
                                          </p:stCondLst>
                                          <p:endCondLst>
                                            <p:cond evt="onStopAudio" delay="0">
                                              <p:tgtEl>
                                                <p:sldTgt/>
                                              </p:tgtEl>
                                            </p:cond>
                                          </p:endCondLst>
                                        </p:cTn>
                                        <p:tgtEl>
                                          <p:sndTgt r:embed="rId5" name="FELIZ2.WAV"/>
                                        </p:tgtEl>
                                      </p:cMediaNode>
                                    </p:audio>
                                  </p:subTnLst>
                                </p:cTn>
                              </p:par>
                              <p:par>
                                <p:cTn id="170" presetID="2" presetClass="exit" presetSubtype="2" fill="hold" nodeType="withEffect">
                                  <p:stCondLst>
                                    <p:cond delay="0"/>
                                  </p:stCondLst>
                                  <p:childTnLst>
                                    <p:anim calcmode="lin" valueType="num">
                                      <p:cBhvr additive="base">
                                        <p:cTn id="171" dur="500"/>
                                        <p:tgtEl>
                                          <p:spTgt spid="3"/>
                                        </p:tgtEl>
                                        <p:attrNameLst>
                                          <p:attrName>ppt_x</p:attrName>
                                        </p:attrNameLst>
                                      </p:cBhvr>
                                      <p:tavLst>
                                        <p:tav tm="0">
                                          <p:val>
                                            <p:strVal val="ppt_x"/>
                                          </p:val>
                                        </p:tav>
                                        <p:tav tm="100000">
                                          <p:val>
                                            <p:strVal val="1+ppt_w/2"/>
                                          </p:val>
                                        </p:tav>
                                      </p:tavLst>
                                    </p:anim>
                                    <p:anim calcmode="lin" valueType="num">
                                      <p:cBhvr additive="base">
                                        <p:cTn id="172" dur="500"/>
                                        <p:tgtEl>
                                          <p:spTgt spid="3"/>
                                        </p:tgtEl>
                                        <p:attrNameLst>
                                          <p:attrName>ppt_y</p:attrName>
                                        </p:attrNameLst>
                                      </p:cBhvr>
                                      <p:tavLst>
                                        <p:tav tm="0">
                                          <p:val>
                                            <p:strVal val="ppt_y"/>
                                          </p:val>
                                        </p:tav>
                                        <p:tav tm="100000">
                                          <p:val>
                                            <p:strVal val="ppt_y"/>
                                          </p:val>
                                        </p:tav>
                                      </p:tavLst>
                                    </p:anim>
                                    <p:set>
                                      <p:cBhvr>
                                        <p:cTn id="173" dur="1" fill="hold">
                                          <p:stCondLst>
                                            <p:cond delay="499"/>
                                          </p:stCondLst>
                                        </p:cTn>
                                        <p:tgtEl>
                                          <p:spTgt spid="3"/>
                                        </p:tgtEl>
                                        <p:attrNameLst>
                                          <p:attrName>style.visibility</p:attrName>
                                        </p:attrNameLst>
                                      </p:cBhvr>
                                      <p:to>
                                        <p:strVal val="hidden"/>
                                      </p:to>
                                    </p:set>
                                  </p:childTnLst>
                                </p:cTn>
                              </p:par>
                              <p:par>
                                <p:cTn id="174" presetID="34" presetClass="emph" presetSubtype="0" fill="hold" grpId="1" nodeType="withEffect">
                                  <p:stCondLst>
                                    <p:cond delay="0"/>
                                  </p:stCondLst>
                                  <p:iterate type="lt">
                                    <p:tmPct val="10000"/>
                                  </p:iterate>
                                  <p:childTnLst>
                                    <p:animMotion origin="layout" path="M 0.00087 -0.00463 L 0.00087 -0.07123 " pathEditMode="relative" rAng="0" ptsTypes="AA">
                                      <p:cBhvr>
                                        <p:cTn id="175" dur="250" accel="50000" decel="50000" autoRev="1" fill="hold">
                                          <p:stCondLst>
                                            <p:cond delay="0"/>
                                          </p:stCondLst>
                                        </p:cTn>
                                        <p:tgtEl>
                                          <p:spTgt spid="43"/>
                                        </p:tgtEl>
                                        <p:attrNameLst>
                                          <p:attrName>ppt_x</p:attrName>
                                          <p:attrName>ppt_y</p:attrName>
                                        </p:attrNameLst>
                                      </p:cBhvr>
                                      <p:rCtr x="0" y="-333000"/>
                                    </p:animMotion>
                                    <p:animRot by="1500000">
                                      <p:cBhvr>
                                        <p:cTn id="176" dur="125" fill="hold">
                                          <p:stCondLst>
                                            <p:cond delay="0"/>
                                          </p:stCondLst>
                                        </p:cTn>
                                        <p:tgtEl>
                                          <p:spTgt spid="43"/>
                                        </p:tgtEl>
                                        <p:attrNameLst>
                                          <p:attrName>r</p:attrName>
                                        </p:attrNameLst>
                                      </p:cBhvr>
                                    </p:animRot>
                                    <p:animRot by="-1500000">
                                      <p:cBhvr>
                                        <p:cTn id="177" dur="125" fill="hold">
                                          <p:stCondLst>
                                            <p:cond delay="125"/>
                                          </p:stCondLst>
                                        </p:cTn>
                                        <p:tgtEl>
                                          <p:spTgt spid="43"/>
                                        </p:tgtEl>
                                        <p:attrNameLst>
                                          <p:attrName>r</p:attrName>
                                        </p:attrNameLst>
                                      </p:cBhvr>
                                    </p:animRot>
                                    <p:animRot by="-1500000">
                                      <p:cBhvr>
                                        <p:cTn id="178" dur="125" fill="hold">
                                          <p:stCondLst>
                                            <p:cond delay="250"/>
                                          </p:stCondLst>
                                        </p:cTn>
                                        <p:tgtEl>
                                          <p:spTgt spid="43"/>
                                        </p:tgtEl>
                                        <p:attrNameLst>
                                          <p:attrName>r</p:attrName>
                                        </p:attrNameLst>
                                      </p:cBhvr>
                                    </p:animRot>
                                    <p:animRot by="1500000">
                                      <p:cBhvr>
                                        <p:cTn id="179" dur="125" fill="hold">
                                          <p:stCondLst>
                                            <p:cond delay="375"/>
                                          </p:stCondLst>
                                        </p:cTn>
                                        <p:tgtEl>
                                          <p:spTgt spid="43"/>
                                        </p:tgtEl>
                                        <p:attrNameLst>
                                          <p:attrName>r</p:attrName>
                                        </p:attrNameLst>
                                      </p:cBhvr>
                                    </p:animRot>
                                  </p:childTnLst>
                                </p:cTn>
                              </p:par>
                              <p:par>
                                <p:cTn id="180" presetID="10" presetClass="entr" presetSubtype="0" fill="hold" grpId="0" nodeType="withEffect">
                                  <p:stCondLst>
                                    <p:cond delay="0"/>
                                  </p:stCondLst>
                                  <p:childTnLst>
                                    <p:set>
                                      <p:cBhvr>
                                        <p:cTn id="181" dur="1" fill="hold">
                                          <p:stCondLst>
                                            <p:cond delay="0"/>
                                          </p:stCondLst>
                                        </p:cTn>
                                        <p:tgtEl>
                                          <p:spTgt spid="8219"/>
                                        </p:tgtEl>
                                        <p:attrNameLst>
                                          <p:attrName>style.visibility</p:attrName>
                                        </p:attrNameLst>
                                      </p:cBhvr>
                                      <p:to>
                                        <p:strVal val="visible"/>
                                      </p:to>
                                    </p:set>
                                    <p:animEffect transition="in" filter="fade">
                                      <p:cBhvr>
                                        <p:cTn id="182" dur="2000"/>
                                        <p:tgtEl>
                                          <p:spTgt spid="8219"/>
                                        </p:tgtEl>
                                      </p:cBhvr>
                                    </p:animEffect>
                                  </p:childTnLst>
                                </p:cTn>
                              </p:par>
                              <p:par>
                                <p:cTn id="183" presetID="6" presetClass="entr" presetSubtype="16" fill="hold" nodeType="withEffect">
                                  <p:stCondLst>
                                    <p:cond delay="0"/>
                                  </p:stCondLst>
                                  <p:childTnLst>
                                    <p:set>
                                      <p:cBhvr>
                                        <p:cTn id="184" dur="1" fill="hold">
                                          <p:stCondLst>
                                            <p:cond delay="0"/>
                                          </p:stCondLst>
                                        </p:cTn>
                                        <p:tgtEl>
                                          <p:spTgt spid="8220"/>
                                        </p:tgtEl>
                                        <p:attrNameLst>
                                          <p:attrName>style.visibility</p:attrName>
                                        </p:attrNameLst>
                                      </p:cBhvr>
                                      <p:to>
                                        <p:strVal val="visible"/>
                                      </p:to>
                                    </p:set>
                                    <p:animEffect transition="in" filter="circle(in)">
                                      <p:cBhvr>
                                        <p:cTn id="185" dur="500"/>
                                        <p:tgtEl>
                                          <p:spTgt spid="8220"/>
                                        </p:tgtEl>
                                      </p:cBhvr>
                                    </p:animEffect>
                                  </p:childTnLst>
                                </p:cTn>
                              </p:par>
                              <p:par>
                                <p:cTn id="186" presetID="8" presetClass="emph" presetSubtype="0" repeatCount="indefinite" fill="hold" grpId="1" nodeType="withEffect">
                                  <p:stCondLst>
                                    <p:cond delay="500"/>
                                  </p:stCondLst>
                                  <p:childTnLst>
                                    <p:animRot by="21600000">
                                      <p:cBhvr>
                                        <p:cTn id="187" dur="1500" fill="hold"/>
                                        <p:tgtEl>
                                          <p:spTgt spid="82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3" grpId="0" animBg="1"/>
      <p:bldP spid="43" grpId="1" animBg="1"/>
      <p:bldP spid="43" grpId="2" animBg="1"/>
      <p:bldP spid="46" grpId="0" animBg="1"/>
      <p:bldP spid="8219" grpId="0" animBg="1"/>
      <p:bldP spid="8219" grpId="1" animBg="1"/>
      <p:bldP spid="8219"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3"/>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15 loài vật khổng lồ nhất thế giới - KhoaHoc.tv">
            <a:extLst>
              <a:ext uri="{FF2B5EF4-FFF2-40B4-BE49-F238E27FC236}">
                <a16:creationId xmlns:a16="http://schemas.microsoft.com/office/drawing/2014/main" id="{14269838-2252-3B44-01DC-F0B7322DC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9" y="1347789"/>
            <a:ext cx="5373488" cy="33575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87CBD47-7B93-A7BC-FA8F-D004B2F3D344}"/>
              </a:ext>
            </a:extLst>
          </p:cNvPr>
          <p:cNvSpPr/>
          <p:nvPr/>
        </p:nvSpPr>
        <p:spPr>
          <a:xfrm>
            <a:off x="1126982" y="4848225"/>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Voi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Châu Phi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3-6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tấn</a:t>
            </a:r>
            <a:endPar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074" name="Picture 2" descr="Top 18 Động vật nặng nhất trên thế giới - toplist.vn">
            <a:extLst>
              <a:ext uri="{FF2B5EF4-FFF2-40B4-BE49-F238E27FC236}">
                <a16:creationId xmlns:a16="http://schemas.microsoft.com/office/drawing/2014/main" id="{52B6A6BA-ADB4-4386-918C-04162DFE0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4124" y="1357463"/>
            <a:ext cx="5305166" cy="33574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5864A41-55B5-81D6-A621-D38B3EB007F3}"/>
              </a:ext>
            </a:extLst>
          </p:cNvPr>
          <p:cNvSpPr/>
          <p:nvPr/>
        </p:nvSpPr>
        <p:spPr>
          <a:xfrm>
            <a:off x="7251557" y="4895850"/>
            <a:ext cx="4464193" cy="1581150"/>
          </a:xfrm>
          <a:prstGeom prst="rect">
            <a:avLst/>
          </a:prstGeom>
          <a:solidFill>
            <a:srgbClr val="FFFF0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Tê</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giác</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trắng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nặng</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6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tới</a:t>
            </a:r>
            <a:r>
              <a:rPr lang="en-US" sz="3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3 538kg</a:t>
            </a:r>
          </a:p>
        </p:txBody>
      </p:sp>
    </p:spTree>
    <p:extLst>
      <p:ext uri="{BB962C8B-B14F-4D97-AF65-F5344CB8AC3E}">
        <p14:creationId xmlns:p14="http://schemas.microsoft.com/office/powerpoint/2010/main" val="39061315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 calcmode="lin" valueType="num">
                                      <p:cBhvr additive="base">
                                        <p:cTn id="21" dur="500" fill="hold"/>
                                        <p:tgtEl>
                                          <p:spTgt spid="3074"/>
                                        </p:tgtEl>
                                        <p:attrNameLst>
                                          <p:attrName>ppt_x</p:attrName>
                                        </p:attrNameLst>
                                      </p:cBhvr>
                                      <p:tavLst>
                                        <p:tav tm="0">
                                          <p:val>
                                            <p:strVal val="#ppt_x"/>
                                          </p:val>
                                        </p:tav>
                                        <p:tav tm="100000">
                                          <p:val>
                                            <p:strVal val="#ppt_x"/>
                                          </p:val>
                                        </p:tav>
                                      </p:tavLst>
                                    </p:anim>
                                    <p:anim calcmode="lin" valueType="num">
                                      <p:cBhvr additive="base">
                                        <p:cTn id="22"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1"/>
          <p:cNvSpPr>
            <a:spLocks noChangeArrowheads="1"/>
          </p:cNvSpPr>
          <p:nvPr/>
        </p:nvSpPr>
        <p:spPr bwMode="auto">
          <a:xfrm>
            <a:off x="1981200" y="838201"/>
            <a:ext cx="9601200" cy="1755775"/>
          </a:xfrm>
          <a:prstGeom prst="roundRect">
            <a:avLst>
              <a:gd name="adj" fmla="val 16667"/>
            </a:avLst>
          </a:prstGeom>
          <a:solidFill>
            <a:srgbClr val="C00000"/>
          </a:solidFill>
          <a:ln w="9525">
            <a:solidFill>
              <a:srgbClr val="FF660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990kg + 10kg .....10 tạ</a:t>
            </a:r>
          </a:p>
          <a:p>
            <a:pPr algn="ctr" eaLnBrk="1" hangingPunct="1"/>
            <a:r>
              <a:rPr lang="en-US" altLang="en-US" sz="3600" b="1">
                <a:solidFill>
                  <a:schemeClr val="bg1"/>
                </a:solidFill>
                <a:latin typeface="Times New Roman" panose="02020603050405020304" pitchFamily="18" charset="0"/>
              </a:rPr>
              <a:t>Dấu cần điền vào chỗ chấm là:</a:t>
            </a:r>
            <a:endParaRPr lang="vi-VN" altLang="en-US" sz="3600" b="1">
              <a:solidFill>
                <a:schemeClr val="bg1"/>
              </a:solidFill>
              <a:latin typeface="Times New Roman" panose="02020603050405020304" pitchFamily="18" charset="0"/>
            </a:endParaRPr>
          </a:p>
        </p:txBody>
      </p:sp>
      <p:grpSp>
        <p:nvGrpSpPr>
          <p:cNvPr id="17411" name="Group 51"/>
          <p:cNvGrpSpPr>
            <a:grpSpLocks/>
          </p:cNvGrpSpPr>
          <p:nvPr/>
        </p:nvGrpSpPr>
        <p:grpSpPr bwMode="auto">
          <a:xfrm>
            <a:off x="617539" y="14288"/>
            <a:ext cx="384175" cy="6858000"/>
            <a:chOff x="202295" y="-322943"/>
            <a:chExt cx="319314" cy="7180943"/>
          </a:xfrm>
        </p:grpSpPr>
        <p:sp>
          <p:nvSpPr>
            <p:cNvPr id="34" name="Rectangle 33"/>
            <p:cNvSpPr/>
            <p:nvPr/>
          </p:nvSpPr>
          <p:spPr bwMode="auto">
            <a:xfrm>
              <a:off x="202295" y="-322943"/>
              <a:ext cx="319314" cy="7165982"/>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defRPr/>
              </a:pPr>
              <a:endParaRPr lang="en-US" sz="2000">
                <a:latin typeface="Arial" charset="0"/>
                <a:cs typeface="Arial" charset="0"/>
              </a:endParaRPr>
            </a:p>
          </p:txBody>
        </p:sp>
        <p:sp>
          <p:nvSpPr>
            <p:cNvPr id="1744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36" name="Rectangle 35"/>
            <p:cNvSpPr/>
            <p:nvPr/>
          </p:nvSpPr>
          <p:spPr bwMode="auto">
            <a:xfrm>
              <a:off x="323687" y="-307983"/>
              <a:ext cx="76530" cy="7165983"/>
            </a:xfrm>
            <a:prstGeom prst="rect">
              <a:avLst/>
            </a:prstGeom>
            <a:solidFill>
              <a:srgbClr val="A3C8FF"/>
            </a:solidFill>
            <a:ln w="9525" cap="flat" cmpd="sng" algn="ctr">
              <a:noFill/>
              <a:prstDash val="solid"/>
              <a:round/>
              <a:headEnd type="none" w="med" len="med"/>
              <a:tailEnd type="none" w="med" len="med"/>
            </a:ln>
            <a:effectLst/>
          </p:spPr>
          <p:txBody>
            <a:bodyPr/>
            <a:lstStyle/>
            <a:p>
              <a:pPr>
                <a:defRPr/>
              </a:pPr>
              <a:endParaRPr lang="en-US" sz="2000">
                <a:effectLst>
                  <a:glow rad="101600">
                    <a:schemeClr val="accent1">
                      <a:satMod val="175000"/>
                      <a:alpha val="40000"/>
                    </a:schemeClr>
                  </a:glow>
                </a:effectLst>
                <a:latin typeface="Arial" charset="0"/>
                <a:cs typeface="Arial" charset="0"/>
              </a:endParaRPr>
            </a:p>
          </p:txBody>
        </p:sp>
      </p:grpSp>
      <p:sp>
        <p:nvSpPr>
          <p:cNvPr id="38" name="AutoShape 51"/>
          <p:cNvSpPr>
            <a:spLocks noChangeArrowheads="1"/>
          </p:cNvSpPr>
          <p:nvPr/>
        </p:nvSpPr>
        <p:spPr bwMode="auto">
          <a:xfrm>
            <a:off x="2473326" y="3200400"/>
            <a:ext cx="7280275" cy="9144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Dấu &gt;</a:t>
            </a:r>
          </a:p>
        </p:txBody>
      </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1025" y="3302000"/>
            <a:ext cx="712788"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974726" y="3124200"/>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Oval 59">
            <a:hlinkHover r:id="" action="ppaction://noaction" highlightClick="1">
              <a:snd r:embed="rId8" name="cached_combo42.wav"/>
            </a:hlinkHover>
          </p:cNvPr>
          <p:cNvSpPr>
            <a:spLocks noChangeArrowheads="1"/>
          </p:cNvSpPr>
          <p:nvPr/>
        </p:nvSpPr>
        <p:spPr bwMode="auto">
          <a:xfrm>
            <a:off x="1130301" y="3152776"/>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2" name="WordArt 226"/>
          <p:cNvSpPr>
            <a:spLocks noChangeArrowheads="1" noChangeShapeType="1" noTextEdit="1"/>
          </p:cNvSpPr>
          <p:nvPr/>
        </p:nvSpPr>
        <p:spPr bwMode="auto">
          <a:xfrm>
            <a:off x="1377950" y="3265488"/>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A</a:t>
            </a:r>
          </a:p>
        </p:txBody>
      </p:sp>
      <p:sp>
        <p:nvSpPr>
          <p:cNvPr id="43" name="AutoShape 51"/>
          <p:cNvSpPr>
            <a:spLocks noChangeArrowheads="1"/>
          </p:cNvSpPr>
          <p:nvPr/>
        </p:nvSpPr>
        <p:spPr bwMode="auto">
          <a:xfrm>
            <a:off x="2530476" y="5486400"/>
            <a:ext cx="7223125" cy="8001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Dấu =</a:t>
            </a:r>
          </a:p>
        </p:txBody>
      </p:sp>
      <p:pic>
        <p:nvPicPr>
          <p:cNvPr id="44"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00" y="5795964"/>
            <a:ext cx="711200"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016001" y="5573714"/>
            <a:ext cx="1800225"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Oval 59">
            <a:hlinkHover r:id="" action="ppaction://noaction" highlightClick="1">
              <a:snd r:embed="rId8" name="cached_combo42.wav"/>
            </a:hlinkHover>
          </p:cNvPr>
          <p:cNvSpPr>
            <a:spLocks noChangeArrowheads="1"/>
          </p:cNvSpPr>
          <p:nvPr/>
        </p:nvSpPr>
        <p:spPr bwMode="auto">
          <a:xfrm>
            <a:off x="1106489" y="4330701"/>
            <a:ext cx="981075"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000"/>
          </a:p>
        </p:txBody>
      </p:sp>
      <p:sp>
        <p:nvSpPr>
          <p:cNvPr id="47" name="WordArt 226"/>
          <p:cNvSpPr>
            <a:spLocks noChangeArrowheads="1" noChangeShapeType="1" noTextEdit="1"/>
          </p:cNvSpPr>
          <p:nvPr/>
        </p:nvSpPr>
        <p:spPr bwMode="auto">
          <a:xfrm>
            <a:off x="1354138" y="5759450"/>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C</a:t>
            </a:r>
          </a:p>
        </p:txBody>
      </p:sp>
      <p:sp>
        <p:nvSpPr>
          <p:cNvPr id="48" name="AutoShape 51"/>
          <p:cNvSpPr>
            <a:spLocks noChangeArrowheads="1"/>
          </p:cNvSpPr>
          <p:nvPr/>
        </p:nvSpPr>
        <p:spPr bwMode="auto">
          <a:xfrm>
            <a:off x="2474914" y="4343401"/>
            <a:ext cx="7278687" cy="847725"/>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600" b="1">
                <a:solidFill>
                  <a:schemeClr val="bg1"/>
                </a:solidFill>
                <a:latin typeface="Times New Roman" panose="02020603050405020304" pitchFamily="18" charset="0"/>
              </a:rPr>
              <a:t>Dấu &lt;</a:t>
            </a:r>
          </a:p>
        </p:txBody>
      </p:sp>
      <p:pic>
        <p:nvPicPr>
          <p:cNvPr id="49" name="Picture 37" descr="Blue_chapterlist"/>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8800" y="4508500"/>
            <a:ext cx="711200"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39" descr="Classicmode"/>
          <p:cNvPicPr>
            <a:picLocks noChangeAspect="1" noChangeArrowheads="1"/>
          </p:cNvPicPr>
          <p:nvPr/>
        </p:nvPicPr>
        <p:blipFill>
          <a:blip r:embed="rId7">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016001" y="4286250"/>
            <a:ext cx="1800225"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226"/>
          <p:cNvSpPr>
            <a:spLocks noChangeArrowheads="1" noChangeShapeType="1" noTextEdit="1"/>
          </p:cNvSpPr>
          <p:nvPr/>
        </p:nvSpPr>
        <p:spPr bwMode="auto">
          <a:xfrm>
            <a:off x="1354138" y="4471988"/>
            <a:ext cx="552450" cy="387350"/>
          </a:xfrm>
          <a:prstGeom prst="rect">
            <a:avLst/>
          </a:prstGeom>
        </p:spPr>
        <p:txBody>
          <a:bodyPr wrap="none" fromWordArt="1">
            <a:prstTxWarp prst="textInflate">
              <a:avLst>
                <a:gd name="adj" fmla="val 13634"/>
              </a:avLst>
            </a:prstTxWarp>
          </a:bodyPr>
          <a:lstStyle/>
          <a:p>
            <a:pPr algn="ctr"/>
            <a:r>
              <a:rPr lang="en-GB" sz="3600" kern="10">
                <a:ln w="9525">
                  <a:solidFill>
                    <a:srgbClr val="FFFF00"/>
                  </a:solidFill>
                  <a:round/>
                  <a:headEnd/>
                  <a:tailEnd/>
                </a:ln>
                <a:solidFill>
                  <a:srgbClr val="FFFF00"/>
                </a:solidFill>
                <a:latin typeface=".VnTimeH"/>
              </a:rPr>
              <a:t>B</a:t>
            </a:r>
          </a:p>
        </p:txBody>
      </p:sp>
      <p:pic>
        <p:nvPicPr>
          <p:cNvPr id="17426"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09600" y="741363"/>
            <a:ext cx="10972800" cy="9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WordArt 34"/>
          <p:cNvSpPr>
            <a:spLocks noChangeArrowheads="1" noChangeShapeType="1" noTextEdit="1"/>
          </p:cNvSpPr>
          <p:nvPr/>
        </p:nvSpPr>
        <p:spPr bwMode="auto">
          <a:xfrm>
            <a:off x="10210800" y="3657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a:t>
            </a:r>
          </a:p>
        </p:txBody>
      </p:sp>
      <p:sp>
        <p:nvSpPr>
          <p:cNvPr id="61" name="WordArt 35"/>
          <p:cNvSpPr>
            <a:spLocks noChangeArrowheads="1" noChangeShapeType="1" noTextEdit="1"/>
          </p:cNvSpPr>
          <p:nvPr/>
        </p:nvSpPr>
        <p:spPr bwMode="auto">
          <a:xfrm>
            <a:off x="1030287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2</a:t>
            </a:r>
          </a:p>
        </p:txBody>
      </p:sp>
      <p:sp>
        <p:nvSpPr>
          <p:cNvPr id="62" name="WordArt 36"/>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3</a:t>
            </a:r>
          </a:p>
        </p:txBody>
      </p:sp>
      <p:sp>
        <p:nvSpPr>
          <p:cNvPr id="63" name="WordArt 37"/>
          <p:cNvSpPr>
            <a:spLocks noChangeArrowheads="1" noChangeShapeType="1" noTextEdit="1"/>
          </p:cNvSpPr>
          <p:nvPr/>
        </p:nvSpPr>
        <p:spPr bwMode="auto">
          <a:xfrm>
            <a:off x="10210800" y="36576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4</a:t>
            </a:r>
          </a:p>
        </p:txBody>
      </p:sp>
      <p:sp>
        <p:nvSpPr>
          <p:cNvPr id="64" name="WordArt 38"/>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5</a:t>
            </a:r>
          </a:p>
        </p:txBody>
      </p:sp>
      <p:sp>
        <p:nvSpPr>
          <p:cNvPr id="65" name="WordArt 39"/>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6</a:t>
            </a:r>
          </a:p>
        </p:txBody>
      </p:sp>
      <p:sp>
        <p:nvSpPr>
          <p:cNvPr id="66" name="WordArt 40"/>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7</a:t>
            </a:r>
          </a:p>
        </p:txBody>
      </p:sp>
      <p:sp>
        <p:nvSpPr>
          <p:cNvPr id="67" name="WordArt 41"/>
          <p:cNvSpPr>
            <a:spLocks noChangeArrowheads="1" noChangeShapeType="1" noTextEdit="1"/>
          </p:cNvSpPr>
          <p:nvPr/>
        </p:nvSpPr>
        <p:spPr bwMode="auto">
          <a:xfrm>
            <a:off x="1011872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8</a:t>
            </a:r>
          </a:p>
        </p:txBody>
      </p:sp>
      <p:sp>
        <p:nvSpPr>
          <p:cNvPr id="68" name="WordArt 42"/>
          <p:cNvSpPr>
            <a:spLocks noChangeArrowheads="1" noChangeShapeType="1" noTextEdit="1"/>
          </p:cNvSpPr>
          <p:nvPr/>
        </p:nvSpPr>
        <p:spPr bwMode="auto">
          <a:xfrm>
            <a:off x="10302875"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9</a:t>
            </a:r>
          </a:p>
        </p:txBody>
      </p:sp>
      <p:sp>
        <p:nvSpPr>
          <p:cNvPr id="69" name="WordArt 43"/>
          <p:cNvSpPr>
            <a:spLocks noChangeArrowheads="1" noChangeShapeType="1" noTextEdit="1"/>
          </p:cNvSpPr>
          <p:nvPr/>
        </p:nvSpPr>
        <p:spPr bwMode="auto">
          <a:xfrm>
            <a:off x="10210800" y="3581400"/>
            <a:ext cx="800100" cy="742950"/>
          </a:xfrm>
          <a:prstGeom prst="rect">
            <a:avLst/>
          </a:prstGeom>
        </p:spPr>
        <p:txBody>
          <a:bodyPr wrap="none" fromWordArt="1">
            <a:prstTxWarp prst="textPlain">
              <a:avLst>
                <a:gd name="adj" fmla="val 50000"/>
              </a:avLst>
            </a:prstTxWarp>
          </a:bodyPr>
          <a:lstStyle/>
          <a:p>
            <a:pPr algn="ctr"/>
            <a:r>
              <a:rPr lang="en-GB" sz="3600" kern="10">
                <a:ln w="19050">
                  <a:solidFill>
                    <a:srgbClr val="99CCFF"/>
                  </a:solidFill>
                  <a:round/>
                  <a:headEnd/>
                  <a:tailEnd/>
                </a:ln>
                <a:solidFill>
                  <a:srgbClr val="0066CC"/>
                </a:solidFill>
                <a:effectLst>
                  <a:outerShdw dist="35921" dir="2700000" algn="ctr" rotWithShape="0">
                    <a:srgbClr val="990000"/>
                  </a:outerShdw>
                </a:effectLst>
                <a:latin typeface="Impact" panose="020B0806030902050204" pitchFamily="34" charset="0"/>
              </a:rPr>
              <a:t>10</a:t>
            </a:r>
          </a:p>
        </p:txBody>
      </p:sp>
      <p:grpSp>
        <p:nvGrpSpPr>
          <p:cNvPr id="3" name="Group 49"/>
          <p:cNvGrpSpPr>
            <a:grpSpLocks/>
          </p:cNvGrpSpPr>
          <p:nvPr/>
        </p:nvGrpSpPr>
        <p:grpSpPr bwMode="auto">
          <a:xfrm>
            <a:off x="9478964" y="4419600"/>
            <a:ext cx="2103437" cy="1752600"/>
            <a:chOff x="4320" y="2928"/>
            <a:chExt cx="1104" cy="1104"/>
          </a:xfrm>
        </p:grpSpPr>
        <p:sp>
          <p:nvSpPr>
            <p:cNvPr id="17441" name="AutoShape 50"/>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6000" b="1">
                <a:solidFill>
                  <a:srgbClr val="FF0066"/>
                </a:solidFill>
                <a:latin typeface=".VnHelvetInsH" pitchFamily="34" charset="0"/>
              </a:endParaRPr>
            </a:p>
          </p:txBody>
        </p:sp>
        <p:sp>
          <p:nvSpPr>
            <p:cNvPr id="17442" name="WordArt 5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0000"/>
                  </a:solidFill>
                  <a:latin typeface="Times New Roman" panose="02020603050405020304" pitchFamily="18" charset="0"/>
                  <a:cs typeface="Times New Roman" panose="02020603050405020304" pitchFamily="18" charset="0"/>
                </a:rPr>
                <a:t>Hết giờ</a:t>
              </a:r>
            </a:p>
          </p:txBody>
        </p:sp>
      </p:grpSp>
      <p:sp>
        <p:nvSpPr>
          <p:cNvPr id="8219" name="AutoShape 27"/>
          <p:cNvSpPr>
            <a:spLocks noChangeArrowheads="1"/>
          </p:cNvSpPr>
          <p:nvPr/>
        </p:nvSpPr>
        <p:spPr bwMode="auto">
          <a:xfrm>
            <a:off x="334963" y="914400"/>
            <a:ext cx="1828801"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8220" name="WordArt 28"/>
          <p:cNvSpPr>
            <a:spLocks noChangeArrowheads="1" noChangeShapeType="1" noTextEdit="1"/>
          </p:cNvSpPr>
          <p:nvPr/>
        </p:nvSpPr>
        <p:spPr bwMode="auto">
          <a:xfrm>
            <a:off x="884239" y="1295400"/>
            <a:ext cx="936625" cy="533400"/>
          </a:xfrm>
          <a:prstGeom prst="rect">
            <a:avLst/>
          </a:prstGeom>
        </p:spPr>
        <p:txBody>
          <a:bodyPr wrap="none" fromWordArt="1">
            <a:prstTxWarp prst="textPlain">
              <a:avLst>
                <a:gd name="adj" fmla="val 50000"/>
              </a:avLst>
            </a:prstTxWarp>
          </a:bodyPr>
          <a:lstStyle/>
          <a:p>
            <a:pPr algn="ctr"/>
            <a:r>
              <a:rPr lang="en-GB" sz="3600" b="1" kern="10">
                <a:ln w="19050">
                  <a:solidFill>
                    <a:srgbClr val="FFFF00"/>
                  </a:solidFill>
                  <a:round/>
                  <a:headEnd/>
                  <a:tailEnd/>
                </a:ln>
                <a:solidFill>
                  <a:srgbClr val="FFFF00"/>
                </a:solidFill>
                <a:effectLst>
                  <a:outerShdw dist="35921" dir="2700000" algn="ctr" rotWithShape="0">
                    <a:srgbClr val="990000"/>
                  </a:outerShdw>
                </a:effectLst>
                <a:latin typeface="VNI-Times"/>
              </a:rPr>
              <a:t>Câu 5</a:t>
            </a:r>
          </a:p>
        </p:txBody>
      </p:sp>
      <p:sp>
        <p:nvSpPr>
          <p:cNvPr id="17440" name="WordArt 30"/>
          <p:cNvSpPr>
            <a:spLocks noChangeArrowheads="1" noChangeShapeType="1" noTextEdit="1"/>
          </p:cNvSpPr>
          <p:nvPr/>
        </p:nvSpPr>
        <p:spPr bwMode="auto">
          <a:xfrm>
            <a:off x="2620963" y="0"/>
            <a:ext cx="7169150" cy="7620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Rung chuông vàng</a:t>
            </a:r>
          </a:p>
        </p:txBody>
      </p:sp>
    </p:spTree>
    <p:extLst>
      <p:ext uri="{BB962C8B-B14F-4D97-AF65-F5344CB8AC3E}">
        <p14:creationId xmlns:p14="http://schemas.microsoft.com/office/powerpoint/2010/main" val="730012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8219"/>
                                        </p:tgtEl>
                                        <p:attrNameLst>
                                          <p:attrName>style.visibility</p:attrName>
                                        </p:attrNameLst>
                                      </p:cBhvr>
                                      <p:to>
                                        <p:strVal val="visible"/>
                                      </p:to>
                                    </p:set>
                                    <p:animEffect transition="in" filter="box(in)">
                                      <p:cBhvr>
                                        <p:cTn id="7" dur="500"/>
                                        <p:tgtEl>
                                          <p:spTgt spid="8219"/>
                                        </p:tgtEl>
                                      </p:cBhvr>
                                    </p:animEffect>
                                  </p:childTnLst>
                                </p:cTn>
                              </p:par>
                              <p:par>
                                <p:cTn id="8" presetID="4" presetClass="entr" presetSubtype="16" fill="hold" nodeType="withEffect">
                                  <p:stCondLst>
                                    <p:cond delay="0"/>
                                  </p:stCondLst>
                                  <p:childTnLst>
                                    <p:set>
                                      <p:cBhvr>
                                        <p:cTn id="9" dur="1" fill="hold">
                                          <p:stCondLst>
                                            <p:cond delay="0"/>
                                          </p:stCondLst>
                                        </p:cTn>
                                        <p:tgtEl>
                                          <p:spTgt spid="8220"/>
                                        </p:tgtEl>
                                        <p:attrNameLst>
                                          <p:attrName>style.visibility</p:attrName>
                                        </p:attrNameLst>
                                      </p:cBhvr>
                                      <p:to>
                                        <p:strVal val="visible"/>
                                      </p:to>
                                    </p:set>
                                    <p:animEffect transition="in" filter="box(in)">
                                      <p:cBhvr>
                                        <p:cTn id="10" dur="500"/>
                                        <p:tgtEl>
                                          <p:spTgt spid="8220"/>
                                        </p:tgtEl>
                                      </p:cBhvr>
                                    </p:animEffect>
                                  </p:childTnLst>
                                </p:cTn>
                              </p:par>
                              <p:par>
                                <p:cTn id="11" presetID="2" presetClass="entr" presetSubtype="8"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1000" fill="hold"/>
                                        <p:tgtEl>
                                          <p:spTgt spid="32"/>
                                        </p:tgtEl>
                                        <p:attrNameLst>
                                          <p:attrName>ppt_x</p:attrName>
                                        </p:attrNameLst>
                                      </p:cBhvr>
                                      <p:tavLst>
                                        <p:tav tm="0">
                                          <p:val>
                                            <p:strVal val="0-#ppt_w/2"/>
                                          </p:val>
                                        </p:tav>
                                        <p:tav tm="100000">
                                          <p:val>
                                            <p:strVal val="#ppt_x"/>
                                          </p:val>
                                        </p:tav>
                                      </p:tavLst>
                                    </p:anim>
                                    <p:anim calcmode="lin" valueType="num">
                                      <p:cBhvr additive="base">
                                        <p:cTn id="14" dur="1000" fill="hold"/>
                                        <p:tgtEl>
                                          <p:spTgt spid="32"/>
                                        </p:tgtEl>
                                        <p:attrNameLst>
                                          <p:attrName>ppt_y</p:attrName>
                                        </p:attrNameLst>
                                      </p:cBhvr>
                                      <p:tavLst>
                                        <p:tav tm="0">
                                          <p:val>
                                            <p:strVal val="#ppt_y"/>
                                          </p:val>
                                        </p:tav>
                                        <p:tav tm="100000">
                                          <p:val>
                                            <p:strVal val="#ppt_y"/>
                                          </p:val>
                                        </p:tav>
                                      </p:tavLst>
                                    </p:anim>
                                  </p:childTnLst>
                                </p:cTn>
                              </p:par>
                              <p:par>
                                <p:cTn id="15" presetID="5" presetClass="entr" presetSubtype="10" fill="hold" nodeType="withEffect">
                                  <p:stCondLst>
                                    <p:cond delay="2000"/>
                                  </p:stCondLst>
                                  <p:childTnLst>
                                    <p:set>
                                      <p:cBhvr>
                                        <p:cTn id="16" dur="1" fill="hold">
                                          <p:stCondLst>
                                            <p:cond delay="0"/>
                                          </p:stCondLst>
                                        </p:cTn>
                                        <p:tgtEl>
                                          <p:spTgt spid="39"/>
                                        </p:tgtEl>
                                        <p:attrNameLst>
                                          <p:attrName>style.visibility</p:attrName>
                                        </p:attrNameLst>
                                      </p:cBhvr>
                                      <p:to>
                                        <p:strVal val="visible"/>
                                      </p:to>
                                    </p:set>
                                    <p:animEffect transition="in" filter="checkerboard(across)">
                                      <p:cBhvr>
                                        <p:cTn id="17" dur="500"/>
                                        <p:tgtEl>
                                          <p:spTgt spid="39"/>
                                        </p:tgtEl>
                                      </p:cBhvr>
                                    </p:animEffect>
                                  </p:childTnLst>
                                </p:cTn>
                              </p:par>
                              <p:par>
                                <p:cTn id="18" presetID="5" presetClass="entr" presetSubtype="10" fill="hold" nodeType="withEffect">
                                  <p:stCondLst>
                                    <p:cond delay="2000"/>
                                  </p:stCondLst>
                                  <p:childTnLst>
                                    <p:set>
                                      <p:cBhvr>
                                        <p:cTn id="19" dur="1" fill="hold">
                                          <p:stCondLst>
                                            <p:cond delay="0"/>
                                          </p:stCondLst>
                                        </p:cTn>
                                        <p:tgtEl>
                                          <p:spTgt spid="40"/>
                                        </p:tgtEl>
                                        <p:attrNameLst>
                                          <p:attrName>style.visibility</p:attrName>
                                        </p:attrNameLst>
                                      </p:cBhvr>
                                      <p:to>
                                        <p:strVal val="visible"/>
                                      </p:to>
                                    </p:set>
                                    <p:animEffect transition="in" filter="checkerboard(across)">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 3-CL (2).wav"/>
                                        </p:tgtEl>
                                      </p:cMediaNode>
                                    </p:audio>
                                  </p:subTnLst>
                                </p:cTn>
                              </p:par>
                              <p:par>
                                <p:cTn id="21" presetID="5" presetClass="entr" presetSubtype="10" fill="hold" grpId="0" nodeType="withEffect">
                                  <p:stCondLst>
                                    <p:cond delay="2000"/>
                                  </p:stCondLst>
                                  <p:childTnLst>
                                    <p:set>
                                      <p:cBhvr>
                                        <p:cTn id="22" dur="1" fill="hold">
                                          <p:stCondLst>
                                            <p:cond delay="0"/>
                                          </p:stCondLst>
                                        </p:cTn>
                                        <p:tgtEl>
                                          <p:spTgt spid="41"/>
                                        </p:tgtEl>
                                        <p:attrNameLst>
                                          <p:attrName>style.visibility</p:attrName>
                                        </p:attrNameLst>
                                      </p:cBhvr>
                                      <p:to>
                                        <p:strVal val="visible"/>
                                      </p:to>
                                    </p:set>
                                    <p:animEffect transition="in" filter="checkerboard(across)">
                                      <p:cBhvr>
                                        <p:cTn id="23" dur="500"/>
                                        <p:tgtEl>
                                          <p:spTgt spid="41"/>
                                        </p:tgtEl>
                                      </p:cBhvr>
                                    </p:animEffect>
                                  </p:childTnLst>
                                </p:cTn>
                              </p:par>
                              <p:par>
                                <p:cTn id="24" presetID="5" presetClass="entr" presetSubtype="10" fill="hold" nodeType="withEffect">
                                  <p:stCondLst>
                                    <p:cond delay="2000"/>
                                  </p:stCondLst>
                                  <p:childTnLst>
                                    <p:set>
                                      <p:cBhvr>
                                        <p:cTn id="25" dur="1" fill="hold">
                                          <p:stCondLst>
                                            <p:cond delay="0"/>
                                          </p:stCondLst>
                                        </p:cTn>
                                        <p:tgtEl>
                                          <p:spTgt spid="42"/>
                                        </p:tgtEl>
                                        <p:attrNameLst>
                                          <p:attrName>style.visibility</p:attrName>
                                        </p:attrNameLst>
                                      </p:cBhvr>
                                      <p:to>
                                        <p:strVal val="visible"/>
                                      </p:to>
                                    </p:set>
                                    <p:animEffect transition="in" filter="checkerboard(across)">
                                      <p:cBhvr>
                                        <p:cTn id="26" dur="500"/>
                                        <p:tgtEl>
                                          <p:spTgt spid="42"/>
                                        </p:tgtEl>
                                      </p:cBhvr>
                                    </p:animEffect>
                                  </p:childTnLst>
                                </p:cTn>
                              </p:par>
                              <p:par>
                                <p:cTn id="27" presetID="22" presetClass="entr" presetSubtype="8" fill="hold" nodeType="withEffect">
                                  <p:stCondLst>
                                    <p:cond delay="2000"/>
                                  </p:stCondLst>
                                  <p:iterate type="lt">
                                    <p:tmPct val="0"/>
                                  </p:iterate>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par>
                                <p:cTn id="30" presetID="5" presetClass="entr" presetSubtype="10" fill="hold" nodeType="withEffect">
                                  <p:stCondLst>
                                    <p:cond delay="3000"/>
                                  </p:stCondLst>
                                  <p:childTnLst>
                                    <p:set>
                                      <p:cBhvr>
                                        <p:cTn id="31" dur="1" fill="hold">
                                          <p:stCondLst>
                                            <p:cond delay="0"/>
                                          </p:stCondLst>
                                        </p:cTn>
                                        <p:tgtEl>
                                          <p:spTgt spid="44"/>
                                        </p:tgtEl>
                                        <p:attrNameLst>
                                          <p:attrName>style.visibility</p:attrName>
                                        </p:attrNameLst>
                                      </p:cBhvr>
                                      <p:to>
                                        <p:strVal val="visible"/>
                                      </p:to>
                                    </p:set>
                                    <p:animEffect transition="in" filter="checkerboard(across)">
                                      <p:cBhvr>
                                        <p:cTn id="32" dur="500"/>
                                        <p:tgtEl>
                                          <p:spTgt spid="44"/>
                                        </p:tgtEl>
                                      </p:cBhvr>
                                    </p:animEffect>
                                  </p:childTnLst>
                                </p:cTn>
                              </p:par>
                              <p:par>
                                <p:cTn id="33" presetID="5" presetClass="entr" presetSubtype="10" fill="hold" nodeType="withEffect">
                                  <p:stCondLst>
                                    <p:cond delay="3000"/>
                                  </p:stCondLst>
                                  <p:childTnLst>
                                    <p:set>
                                      <p:cBhvr>
                                        <p:cTn id="34" dur="1" fill="hold">
                                          <p:stCondLst>
                                            <p:cond delay="0"/>
                                          </p:stCondLst>
                                        </p:cTn>
                                        <p:tgtEl>
                                          <p:spTgt spid="45"/>
                                        </p:tgtEl>
                                        <p:attrNameLst>
                                          <p:attrName>style.visibility</p:attrName>
                                        </p:attrNameLst>
                                      </p:cBhvr>
                                      <p:to>
                                        <p:strVal val="visible"/>
                                      </p:to>
                                    </p:set>
                                    <p:animEffect transition="in" filter="checkerboard(across)">
                                      <p:cBhvr>
                                        <p:cTn id="35" dur="500"/>
                                        <p:tgtEl>
                                          <p:spTgt spid="45"/>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 3-CL (2).wav"/>
                                        </p:tgtEl>
                                      </p:cMediaNode>
                                    </p:audio>
                                  </p:subTnLst>
                                </p:cTn>
                              </p:par>
                              <p:par>
                                <p:cTn id="36" presetID="5" presetClass="entr" presetSubtype="10" fill="hold" grpId="0" nodeType="withEffect">
                                  <p:stCondLst>
                                    <p:cond delay="3000"/>
                                  </p:stCondLst>
                                  <p:childTnLst>
                                    <p:set>
                                      <p:cBhvr>
                                        <p:cTn id="37" dur="1" fill="hold">
                                          <p:stCondLst>
                                            <p:cond delay="0"/>
                                          </p:stCondLst>
                                        </p:cTn>
                                        <p:tgtEl>
                                          <p:spTgt spid="46"/>
                                        </p:tgtEl>
                                        <p:attrNameLst>
                                          <p:attrName>style.visibility</p:attrName>
                                        </p:attrNameLst>
                                      </p:cBhvr>
                                      <p:to>
                                        <p:strVal val="visible"/>
                                      </p:to>
                                    </p:set>
                                    <p:animEffect transition="in" filter="checkerboard(across)">
                                      <p:cBhvr>
                                        <p:cTn id="38" dur="500"/>
                                        <p:tgtEl>
                                          <p:spTgt spid="46"/>
                                        </p:tgtEl>
                                      </p:cBhvr>
                                    </p:animEffect>
                                  </p:childTnLst>
                                </p:cTn>
                              </p:par>
                              <p:par>
                                <p:cTn id="39" presetID="5" presetClass="entr" presetSubtype="10" fill="hold" nodeType="withEffect">
                                  <p:stCondLst>
                                    <p:cond delay="3000"/>
                                  </p:stCondLst>
                                  <p:childTnLst>
                                    <p:set>
                                      <p:cBhvr>
                                        <p:cTn id="40" dur="1" fill="hold">
                                          <p:stCondLst>
                                            <p:cond delay="0"/>
                                          </p:stCondLst>
                                        </p:cTn>
                                        <p:tgtEl>
                                          <p:spTgt spid="47"/>
                                        </p:tgtEl>
                                        <p:attrNameLst>
                                          <p:attrName>style.visibility</p:attrName>
                                        </p:attrNameLst>
                                      </p:cBhvr>
                                      <p:to>
                                        <p:strVal val="visible"/>
                                      </p:to>
                                    </p:set>
                                    <p:animEffect transition="in" filter="checkerboard(across)">
                                      <p:cBhvr>
                                        <p:cTn id="41" dur="500"/>
                                        <p:tgtEl>
                                          <p:spTgt spid="47"/>
                                        </p:tgtEl>
                                      </p:cBhvr>
                                    </p:animEffect>
                                  </p:childTnLst>
                                </p:cTn>
                              </p:par>
                              <p:par>
                                <p:cTn id="42" presetID="22" presetClass="entr" presetSubtype="1" fill="hold" grpId="2" nodeType="withEffect">
                                  <p:stCondLst>
                                    <p:cond delay="3000"/>
                                  </p:stCondLst>
                                  <p:iterate type="lt">
                                    <p:tmPct val="0"/>
                                  </p:iterate>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par>
                                <p:cTn id="45" presetID="5" presetClass="entr" presetSubtype="10" fill="hold" nodeType="withEffect">
                                  <p:stCondLst>
                                    <p:cond delay="4000"/>
                                  </p:stCondLst>
                                  <p:childTnLst>
                                    <p:set>
                                      <p:cBhvr>
                                        <p:cTn id="46" dur="1" fill="hold">
                                          <p:stCondLst>
                                            <p:cond delay="0"/>
                                          </p:stCondLst>
                                        </p:cTn>
                                        <p:tgtEl>
                                          <p:spTgt spid="49"/>
                                        </p:tgtEl>
                                        <p:attrNameLst>
                                          <p:attrName>style.visibility</p:attrName>
                                        </p:attrNameLst>
                                      </p:cBhvr>
                                      <p:to>
                                        <p:strVal val="visible"/>
                                      </p:to>
                                    </p:set>
                                    <p:animEffect transition="in" filter="checkerboard(across)">
                                      <p:cBhvr>
                                        <p:cTn id="47" dur="500"/>
                                        <p:tgtEl>
                                          <p:spTgt spid="49"/>
                                        </p:tgtEl>
                                      </p:cBhvr>
                                    </p:animEffect>
                                  </p:childTnLst>
                                </p:cTn>
                              </p:par>
                              <p:par>
                                <p:cTn id="48" presetID="5" presetClass="entr" presetSubtype="10" fill="hold" nodeType="withEffect">
                                  <p:stCondLst>
                                    <p:cond delay="4000"/>
                                  </p:stCondLst>
                                  <p:childTnLst>
                                    <p:set>
                                      <p:cBhvr>
                                        <p:cTn id="49" dur="1" fill="hold">
                                          <p:stCondLst>
                                            <p:cond delay="0"/>
                                          </p:stCondLst>
                                        </p:cTn>
                                        <p:tgtEl>
                                          <p:spTgt spid="50"/>
                                        </p:tgtEl>
                                        <p:attrNameLst>
                                          <p:attrName>style.visibility</p:attrName>
                                        </p:attrNameLst>
                                      </p:cBhvr>
                                      <p:to>
                                        <p:strVal val="visible"/>
                                      </p:to>
                                    </p:set>
                                    <p:animEffect transition="in" filter="checkerboard(across)">
                                      <p:cBhvr>
                                        <p:cTn id="50" dur="500"/>
                                        <p:tgtEl>
                                          <p:spTgt spid="50"/>
                                        </p:tgtEl>
                                      </p:cBhvr>
                                    </p:animEffect>
                                  </p:childTnLst>
                                  <p:subTnLst>
                                    <p:audio>
                                      <p:cMediaNode>
                                        <p:cTn display="0" masterRel="sameClick">
                                          <p:stCondLst>
                                            <p:cond evt="begin" delay="0">
                                              <p:tn val="48"/>
                                            </p:cond>
                                          </p:stCondLst>
                                          <p:endCondLst>
                                            <p:cond evt="onStopAudio" delay="0">
                                              <p:tgtEl>
                                                <p:sldTgt/>
                                              </p:tgtEl>
                                            </p:cond>
                                          </p:endCondLst>
                                        </p:cTn>
                                        <p:tgtEl>
                                          <p:sndTgt r:embed="rId2" name="Chimes 3-CL (2).wav"/>
                                        </p:tgtEl>
                                      </p:cMediaNode>
                                    </p:audio>
                                  </p:subTnLst>
                                </p:cTn>
                              </p:par>
                              <p:par>
                                <p:cTn id="51" presetID="5" presetClass="entr" presetSubtype="10" fill="hold" nodeType="withEffect">
                                  <p:stCondLst>
                                    <p:cond delay="4000"/>
                                  </p:stCondLst>
                                  <p:childTnLst>
                                    <p:set>
                                      <p:cBhvr>
                                        <p:cTn id="52" dur="1" fill="hold">
                                          <p:stCondLst>
                                            <p:cond delay="0"/>
                                          </p:stCondLst>
                                        </p:cTn>
                                        <p:tgtEl>
                                          <p:spTgt spid="52"/>
                                        </p:tgtEl>
                                        <p:attrNameLst>
                                          <p:attrName>style.visibility</p:attrName>
                                        </p:attrNameLst>
                                      </p:cBhvr>
                                      <p:to>
                                        <p:strVal val="visible"/>
                                      </p:to>
                                    </p:set>
                                    <p:animEffect transition="in" filter="checkerboard(across)">
                                      <p:cBhvr>
                                        <p:cTn id="53" dur="500"/>
                                        <p:tgtEl>
                                          <p:spTgt spid="52"/>
                                        </p:tgtEl>
                                      </p:cBhvr>
                                    </p:animEffect>
                                  </p:childTnLst>
                                </p:cTn>
                              </p:par>
                              <p:par>
                                <p:cTn id="54" presetID="22" presetClass="entr" presetSubtype="8" fill="hold" nodeType="withEffect">
                                  <p:stCondLst>
                                    <p:cond delay="4000"/>
                                  </p:stCondLst>
                                  <p:iterate type="lt">
                                    <p:tmPct val="0"/>
                                  </p:iterate>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dissolve">
                                      <p:cBhvr>
                                        <p:cTn id="61" dur="500"/>
                                        <p:tgtEl>
                                          <p:spTgt spid="69"/>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par>
                          <p:cTn id="62" fill="hold" nodeType="afterGroup">
                            <p:stCondLst>
                              <p:cond delay="500"/>
                            </p:stCondLst>
                            <p:childTnLst>
                              <p:par>
                                <p:cTn id="63" presetID="53" presetClass="exit" presetSubtype="0" fill="hold" nodeType="afterEffect">
                                  <p:stCondLst>
                                    <p:cond delay="0"/>
                                  </p:stCondLst>
                                  <p:childTnLst>
                                    <p:anim calcmode="lin" valueType="num">
                                      <p:cBhvr>
                                        <p:cTn id="64" dur="500"/>
                                        <p:tgtEl>
                                          <p:spTgt spid="69"/>
                                        </p:tgtEl>
                                        <p:attrNameLst>
                                          <p:attrName>ppt_w</p:attrName>
                                        </p:attrNameLst>
                                      </p:cBhvr>
                                      <p:tavLst>
                                        <p:tav tm="0">
                                          <p:val>
                                            <p:strVal val="ppt_w"/>
                                          </p:val>
                                        </p:tav>
                                        <p:tav tm="100000">
                                          <p:val>
                                            <p:fltVal val="0"/>
                                          </p:val>
                                        </p:tav>
                                      </p:tavLst>
                                    </p:anim>
                                    <p:anim calcmode="lin" valueType="num">
                                      <p:cBhvr>
                                        <p:cTn id="65" dur="500"/>
                                        <p:tgtEl>
                                          <p:spTgt spid="69"/>
                                        </p:tgtEl>
                                        <p:attrNameLst>
                                          <p:attrName>ppt_h</p:attrName>
                                        </p:attrNameLst>
                                      </p:cBhvr>
                                      <p:tavLst>
                                        <p:tav tm="0">
                                          <p:val>
                                            <p:strVal val="ppt_h"/>
                                          </p:val>
                                        </p:tav>
                                        <p:tav tm="100000">
                                          <p:val>
                                            <p:fltVal val="0"/>
                                          </p:val>
                                        </p:tav>
                                      </p:tavLst>
                                    </p:anim>
                                    <p:animEffect transition="out" filter="fade">
                                      <p:cBhvr>
                                        <p:cTn id="66" dur="500"/>
                                        <p:tgtEl>
                                          <p:spTgt spid="69"/>
                                        </p:tgtEl>
                                      </p:cBhvr>
                                    </p:animEffect>
                                    <p:set>
                                      <p:cBhvr>
                                        <p:cTn id="67" dur="1" fill="hold">
                                          <p:stCondLst>
                                            <p:cond delay="499"/>
                                          </p:stCondLst>
                                        </p:cTn>
                                        <p:tgtEl>
                                          <p:spTgt spid="69"/>
                                        </p:tgtEl>
                                        <p:attrNameLst>
                                          <p:attrName>style.visibility</p:attrName>
                                        </p:attrNameLst>
                                      </p:cBhvr>
                                      <p:to>
                                        <p:strVal val="hidden"/>
                                      </p:to>
                                    </p:set>
                                  </p:childTnLst>
                                </p:cTn>
                              </p:par>
                            </p:childTnLst>
                          </p:cTn>
                        </p:par>
                        <p:par>
                          <p:cTn id="68" fill="hold" nodeType="afterGroup">
                            <p:stCondLst>
                              <p:cond delay="1000"/>
                            </p:stCondLst>
                            <p:childTnLst>
                              <p:par>
                                <p:cTn id="69" presetID="9" presetClass="entr" presetSubtype="0" fill="hold"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dissolve">
                                      <p:cBhvr>
                                        <p:cTn id="71" dur="500"/>
                                        <p:tgtEl>
                                          <p:spTgt spid="68"/>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1500"/>
                            </p:stCondLst>
                            <p:childTnLst>
                              <p:par>
                                <p:cTn id="73" presetID="53" presetClass="exit" presetSubtype="0" fill="hold" nodeType="afterEffect">
                                  <p:stCondLst>
                                    <p:cond delay="0"/>
                                  </p:stCondLst>
                                  <p:childTnLst>
                                    <p:anim calcmode="lin" valueType="num">
                                      <p:cBhvr>
                                        <p:cTn id="74" dur="500"/>
                                        <p:tgtEl>
                                          <p:spTgt spid="68"/>
                                        </p:tgtEl>
                                        <p:attrNameLst>
                                          <p:attrName>ppt_w</p:attrName>
                                        </p:attrNameLst>
                                      </p:cBhvr>
                                      <p:tavLst>
                                        <p:tav tm="0">
                                          <p:val>
                                            <p:strVal val="ppt_w"/>
                                          </p:val>
                                        </p:tav>
                                        <p:tav tm="100000">
                                          <p:val>
                                            <p:fltVal val="0"/>
                                          </p:val>
                                        </p:tav>
                                      </p:tavLst>
                                    </p:anim>
                                    <p:anim calcmode="lin" valueType="num">
                                      <p:cBhvr>
                                        <p:cTn id="75" dur="500"/>
                                        <p:tgtEl>
                                          <p:spTgt spid="68"/>
                                        </p:tgtEl>
                                        <p:attrNameLst>
                                          <p:attrName>ppt_h</p:attrName>
                                        </p:attrNameLst>
                                      </p:cBhvr>
                                      <p:tavLst>
                                        <p:tav tm="0">
                                          <p:val>
                                            <p:strVal val="ppt_h"/>
                                          </p:val>
                                        </p:tav>
                                        <p:tav tm="100000">
                                          <p:val>
                                            <p:fltVal val="0"/>
                                          </p:val>
                                        </p:tav>
                                      </p:tavLst>
                                    </p:anim>
                                    <p:animEffect transition="out" filter="fad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cTn>
                              </p:par>
                            </p:childTnLst>
                          </p:cTn>
                        </p:par>
                        <p:par>
                          <p:cTn id="78" fill="hold" nodeType="afterGroup">
                            <p:stCondLst>
                              <p:cond delay="2000"/>
                            </p:stCondLst>
                            <p:childTnLst>
                              <p:par>
                                <p:cTn id="79" presetID="9" presetClass="entr" presetSubtype="0" fill="hold" nodeType="after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dissolve">
                                      <p:cBhvr>
                                        <p:cTn id="81" dur="500"/>
                                        <p:tgtEl>
                                          <p:spTgt spid="67"/>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par>
                          <p:cTn id="82" fill="hold" nodeType="afterGroup">
                            <p:stCondLst>
                              <p:cond delay="2500"/>
                            </p:stCondLst>
                            <p:childTnLst>
                              <p:par>
                                <p:cTn id="83" presetID="53" presetClass="exit" presetSubtype="0" fill="hold" nodeType="afterEffect">
                                  <p:stCondLst>
                                    <p:cond delay="0"/>
                                  </p:stCondLst>
                                  <p:childTnLst>
                                    <p:anim calcmode="lin" valueType="num">
                                      <p:cBhvr>
                                        <p:cTn id="84" dur="500"/>
                                        <p:tgtEl>
                                          <p:spTgt spid="67"/>
                                        </p:tgtEl>
                                        <p:attrNameLst>
                                          <p:attrName>ppt_w</p:attrName>
                                        </p:attrNameLst>
                                      </p:cBhvr>
                                      <p:tavLst>
                                        <p:tav tm="0">
                                          <p:val>
                                            <p:strVal val="ppt_w"/>
                                          </p:val>
                                        </p:tav>
                                        <p:tav tm="100000">
                                          <p:val>
                                            <p:fltVal val="0"/>
                                          </p:val>
                                        </p:tav>
                                      </p:tavLst>
                                    </p:anim>
                                    <p:anim calcmode="lin" valueType="num">
                                      <p:cBhvr>
                                        <p:cTn id="85" dur="500"/>
                                        <p:tgtEl>
                                          <p:spTgt spid="67"/>
                                        </p:tgtEl>
                                        <p:attrNameLst>
                                          <p:attrName>ppt_h</p:attrName>
                                        </p:attrNameLst>
                                      </p:cBhvr>
                                      <p:tavLst>
                                        <p:tav tm="0">
                                          <p:val>
                                            <p:strVal val="ppt_h"/>
                                          </p:val>
                                        </p:tav>
                                        <p:tav tm="100000">
                                          <p:val>
                                            <p:fltVal val="0"/>
                                          </p:val>
                                        </p:tav>
                                      </p:tavLst>
                                    </p:anim>
                                    <p:animEffect transition="out" filter="fade">
                                      <p:cBhvr>
                                        <p:cTn id="86" dur="500"/>
                                        <p:tgtEl>
                                          <p:spTgt spid="67"/>
                                        </p:tgtEl>
                                      </p:cBhvr>
                                    </p:animEffect>
                                    <p:set>
                                      <p:cBhvr>
                                        <p:cTn id="87" dur="1" fill="hold">
                                          <p:stCondLst>
                                            <p:cond delay="499"/>
                                          </p:stCondLst>
                                        </p:cTn>
                                        <p:tgtEl>
                                          <p:spTgt spid="67"/>
                                        </p:tgtEl>
                                        <p:attrNameLst>
                                          <p:attrName>style.visibility</p:attrName>
                                        </p:attrNameLst>
                                      </p:cBhvr>
                                      <p:to>
                                        <p:strVal val="hidden"/>
                                      </p:to>
                                    </p:set>
                                  </p:childTnLst>
                                </p:cTn>
                              </p:par>
                            </p:childTnLst>
                          </p:cTn>
                        </p:par>
                        <p:par>
                          <p:cTn id="88" fill="hold" nodeType="afterGroup">
                            <p:stCondLst>
                              <p:cond delay="3000"/>
                            </p:stCondLst>
                            <p:childTnLst>
                              <p:par>
                                <p:cTn id="89" presetID="9"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dissolve">
                                      <p:cBhvr>
                                        <p:cTn id="91" dur="500"/>
                                        <p:tgtEl>
                                          <p:spTgt spid="66"/>
                                        </p:tgtEl>
                                      </p:cBhvr>
                                    </p:animEffect>
                                  </p:childTnLst>
                                  <p:subTnLst>
                                    <p:audio>
                                      <p:cMediaNode>
                                        <p:cTn display="0" masterRel="sameClick">
                                          <p:stCondLst>
                                            <p:cond evt="begin" delay="0">
                                              <p:tn val="89"/>
                                            </p:cond>
                                          </p:stCondLst>
                                          <p:endCondLst>
                                            <p:cond evt="onStopAudio" delay="0">
                                              <p:tgtEl>
                                                <p:sldTgt/>
                                              </p:tgtEl>
                                            </p:cond>
                                          </p:endCondLst>
                                        </p:cTn>
                                        <p:tgtEl>
                                          <p:sndTgt r:embed="rId3" name="camera.wav"/>
                                        </p:tgtEl>
                                      </p:cMediaNode>
                                    </p:audio>
                                  </p:subTnLst>
                                </p:cTn>
                              </p:par>
                            </p:childTnLst>
                          </p:cTn>
                        </p:par>
                        <p:par>
                          <p:cTn id="92" fill="hold" nodeType="afterGroup">
                            <p:stCondLst>
                              <p:cond delay="3500"/>
                            </p:stCondLst>
                            <p:childTnLst>
                              <p:par>
                                <p:cTn id="93" presetID="53" presetClass="exit" presetSubtype="0" fill="hold" nodeType="afterEffect">
                                  <p:stCondLst>
                                    <p:cond delay="0"/>
                                  </p:stCondLst>
                                  <p:childTnLst>
                                    <p:anim calcmode="lin" valueType="num">
                                      <p:cBhvr>
                                        <p:cTn id="94" dur="500"/>
                                        <p:tgtEl>
                                          <p:spTgt spid="66"/>
                                        </p:tgtEl>
                                        <p:attrNameLst>
                                          <p:attrName>ppt_w</p:attrName>
                                        </p:attrNameLst>
                                      </p:cBhvr>
                                      <p:tavLst>
                                        <p:tav tm="0">
                                          <p:val>
                                            <p:strVal val="ppt_w"/>
                                          </p:val>
                                        </p:tav>
                                        <p:tav tm="100000">
                                          <p:val>
                                            <p:fltVal val="0"/>
                                          </p:val>
                                        </p:tav>
                                      </p:tavLst>
                                    </p:anim>
                                    <p:anim calcmode="lin" valueType="num">
                                      <p:cBhvr>
                                        <p:cTn id="95" dur="500"/>
                                        <p:tgtEl>
                                          <p:spTgt spid="66"/>
                                        </p:tgtEl>
                                        <p:attrNameLst>
                                          <p:attrName>ppt_h</p:attrName>
                                        </p:attrNameLst>
                                      </p:cBhvr>
                                      <p:tavLst>
                                        <p:tav tm="0">
                                          <p:val>
                                            <p:strVal val="ppt_h"/>
                                          </p:val>
                                        </p:tav>
                                        <p:tav tm="100000">
                                          <p:val>
                                            <p:fltVal val="0"/>
                                          </p:val>
                                        </p:tav>
                                      </p:tavLst>
                                    </p:anim>
                                    <p:animEffect transition="out" filter="fade">
                                      <p:cBhvr>
                                        <p:cTn id="96" dur="500"/>
                                        <p:tgtEl>
                                          <p:spTgt spid="66"/>
                                        </p:tgtEl>
                                      </p:cBhvr>
                                    </p:animEffect>
                                    <p:set>
                                      <p:cBhvr>
                                        <p:cTn id="97" dur="1" fill="hold">
                                          <p:stCondLst>
                                            <p:cond delay="499"/>
                                          </p:stCondLst>
                                        </p:cTn>
                                        <p:tgtEl>
                                          <p:spTgt spid="66"/>
                                        </p:tgtEl>
                                        <p:attrNameLst>
                                          <p:attrName>style.visibility</p:attrName>
                                        </p:attrNameLst>
                                      </p:cBhvr>
                                      <p:to>
                                        <p:strVal val="hidden"/>
                                      </p:to>
                                    </p:set>
                                  </p:childTnLst>
                                </p:cTn>
                              </p:par>
                            </p:childTnLst>
                          </p:cTn>
                        </p:par>
                        <p:par>
                          <p:cTn id="98" fill="hold" nodeType="afterGroup">
                            <p:stCondLst>
                              <p:cond delay="4000"/>
                            </p:stCondLst>
                            <p:childTnLst>
                              <p:par>
                                <p:cTn id="99" presetID="9" presetClass="entr" presetSubtype="0" fill="hold" nodeType="afterEffect">
                                  <p:stCondLst>
                                    <p:cond delay="0"/>
                                  </p:stCondLst>
                                  <p:childTnLst>
                                    <p:set>
                                      <p:cBhvr>
                                        <p:cTn id="100" dur="1" fill="hold">
                                          <p:stCondLst>
                                            <p:cond delay="0"/>
                                          </p:stCondLst>
                                        </p:cTn>
                                        <p:tgtEl>
                                          <p:spTgt spid="65"/>
                                        </p:tgtEl>
                                        <p:attrNameLst>
                                          <p:attrName>style.visibility</p:attrName>
                                        </p:attrNameLst>
                                      </p:cBhvr>
                                      <p:to>
                                        <p:strVal val="visible"/>
                                      </p:to>
                                    </p:set>
                                    <p:animEffect transition="in" filter="dissolve">
                                      <p:cBhvr>
                                        <p:cTn id="101" dur="500"/>
                                        <p:tgtEl>
                                          <p:spTgt spid="65"/>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par>
                          <p:cTn id="102" fill="hold" nodeType="afterGroup">
                            <p:stCondLst>
                              <p:cond delay="4500"/>
                            </p:stCondLst>
                            <p:childTnLst>
                              <p:par>
                                <p:cTn id="103" presetID="53" presetClass="exit" presetSubtype="0" fill="hold" nodeType="afterEffect">
                                  <p:stCondLst>
                                    <p:cond delay="0"/>
                                  </p:stCondLst>
                                  <p:childTnLst>
                                    <p:anim calcmode="lin" valueType="num">
                                      <p:cBhvr>
                                        <p:cTn id="104" dur="500"/>
                                        <p:tgtEl>
                                          <p:spTgt spid="65"/>
                                        </p:tgtEl>
                                        <p:attrNameLst>
                                          <p:attrName>ppt_w</p:attrName>
                                        </p:attrNameLst>
                                      </p:cBhvr>
                                      <p:tavLst>
                                        <p:tav tm="0">
                                          <p:val>
                                            <p:strVal val="ppt_w"/>
                                          </p:val>
                                        </p:tav>
                                        <p:tav tm="100000">
                                          <p:val>
                                            <p:fltVal val="0"/>
                                          </p:val>
                                        </p:tav>
                                      </p:tavLst>
                                    </p:anim>
                                    <p:anim calcmode="lin" valueType="num">
                                      <p:cBhvr>
                                        <p:cTn id="105" dur="500"/>
                                        <p:tgtEl>
                                          <p:spTgt spid="65"/>
                                        </p:tgtEl>
                                        <p:attrNameLst>
                                          <p:attrName>ppt_h</p:attrName>
                                        </p:attrNameLst>
                                      </p:cBhvr>
                                      <p:tavLst>
                                        <p:tav tm="0">
                                          <p:val>
                                            <p:strVal val="ppt_h"/>
                                          </p:val>
                                        </p:tav>
                                        <p:tav tm="100000">
                                          <p:val>
                                            <p:fltVal val="0"/>
                                          </p:val>
                                        </p:tav>
                                      </p:tavLst>
                                    </p:anim>
                                    <p:animEffect transition="out" filter="fade">
                                      <p:cBhvr>
                                        <p:cTn id="106" dur="500"/>
                                        <p:tgtEl>
                                          <p:spTgt spid="65"/>
                                        </p:tgtEl>
                                      </p:cBhvr>
                                    </p:animEffect>
                                    <p:set>
                                      <p:cBhvr>
                                        <p:cTn id="107" dur="1" fill="hold">
                                          <p:stCondLst>
                                            <p:cond delay="499"/>
                                          </p:stCondLst>
                                        </p:cTn>
                                        <p:tgtEl>
                                          <p:spTgt spid="65"/>
                                        </p:tgtEl>
                                        <p:attrNameLst>
                                          <p:attrName>style.visibility</p:attrName>
                                        </p:attrNameLst>
                                      </p:cBhvr>
                                      <p:to>
                                        <p:strVal val="hidden"/>
                                      </p:to>
                                    </p:set>
                                  </p:childTnLst>
                                </p:cTn>
                              </p:par>
                            </p:childTnLst>
                          </p:cTn>
                        </p:par>
                        <p:par>
                          <p:cTn id="108" fill="hold" nodeType="afterGroup">
                            <p:stCondLst>
                              <p:cond delay="5000"/>
                            </p:stCondLst>
                            <p:childTnLst>
                              <p:par>
                                <p:cTn id="109" presetID="9" presetClass="entr" presetSubtype="0" fill="hold" nodeType="afterEffect">
                                  <p:stCondLst>
                                    <p:cond delay="0"/>
                                  </p:stCondLst>
                                  <p:childTnLst>
                                    <p:set>
                                      <p:cBhvr>
                                        <p:cTn id="110" dur="1" fill="hold">
                                          <p:stCondLst>
                                            <p:cond delay="0"/>
                                          </p:stCondLst>
                                        </p:cTn>
                                        <p:tgtEl>
                                          <p:spTgt spid="64"/>
                                        </p:tgtEl>
                                        <p:attrNameLst>
                                          <p:attrName>style.visibility</p:attrName>
                                        </p:attrNameLst>
                                      </p:cBhvr>
                                      <p:to>
                                        <p:strVal val="visible"/>
                                      </p:to>
                                    </p:set>
                                    <p:animEffect transition="in" filter="dissolve">
                                      <p:cBhvr>
                                        <p:cTn id="111" dur="500"/>
                                        <p:tgtEl>
                                          <p:spTgt spid="64"/>
                                        </p:tgtEl>
                                      </p:cBhvr>
                                    </p:animEffect>
                                  </p:childTnLst>
                                  <p:subTnLst>
                                    <p:audio>
                                      <p:cMediaNode>
                                        <p:cTn display="0" masterRel="sameClick">
                                          <p:stCondLst>
                                            <p:cond evt="begin" delay="0">
                                              <p:tn val="109"/>
                                            </p:cond>
                                          </p:stCondLst>
                                          <p:endCondLst>
                                            <p:cond evt="onStopAudio" delay="0">
                                              <p:tgtEl>
                                                <p:sldTgt/>
                                              </p:tgtEl>
                                            </p:cond>
                                          </p:endCondLst>
                                        </p:cTn>
                                        <p:tgtEl>
                                          <p:sndTgt r:embed="rId3" name="camera.wav"/>
                                        </p:tgtEl>
                                      </p:cMediaNode>
                                    </p:audio>
                                  </p:subTnLst>
                                </p:cTn>
                              </p:par>
                            </p:childTnLst>
                          </p:cTn>
                        </p:par>
                        <p:par>
                          <p:cTn id="112" fill="hold" nodeType="afterGroup">
                            <p:stCondLst>
                              <p:cond delay="5500"/>
                            </p:stCondLst>
                            <p:childTnLst>
                              <p:par>
                                <p:cTn id="113" presetID="53" presetClass="exit" presetSubtype="0" fill="hold" nodeType="afterEffect">
                                  <p:stCondLst>
                                    <p:cond delay="0"/>
                                  </p:stCondLst>
                                  <p:childTnLst>
                                    <p:anim calcmode="lin" valueType="num">
                                      <p:cBhvr>
                                        <p:cTn id="114" dur="500"/>
                                        <p:tgtEl>
                                          <p:spTgt spid="64"/>
                                        </p:tgtEl>
                                        <p:attrNameLst>
                                          <p:attrName>ppt_w</p:attrName>
                                        </p:attrNameLst>
                                      </p:cBhvr>
                                      <p:tavLst>
                                        <p:tav tm="0">
                                          <p:val>
                                            <p:strVal val="ppt_w"/>
                                          </p:val>
                                        </p:tav>
                                        <p:tav tm="100000">
                                          <p:val>
                                            <p:fltVal val="0"/>
                                          </p:val>
                                        </p:tav>
                                      </p:tavLst>
                                    </p:anim>
                                    <p:anim calcmode="lin" valueType="num">
                                      <p:cBhvr>
                                        <p:cTn id="115" dur="500"/>
                                        <p:tgtEl>
                                          <p:spTgt spid="64"/>
                                        </p:tgtEl>
                                        <p:attrNameLst>
                                          <p:attrName>ppt_h</p:attrName>
                                        </p:attrNameLst>
                                      </p:cBhvr>
                                      <p:tavLst>
                                        <p:tav tm="0">
                                          <p:val>
                                            <p:strVal val="ppt_h"/>
                                          </p:val>
                                        </p:tav>
                                        <p:tav tm="100000">
                                          <p:val>
                                            <p:fltVal val="0"/>
                                          </p:val>
                                        </p:tav>
                                      </p:tavLst>
                                    </p:anim>
                                    <p:animEffect transition="out" filter="fade">
                                      <p:cBhvr>
                                        <p:cTn id="116" dur="500"/>
                                        <p:tgtEl>
                                          <p:spTgt spid="64"/>
                                        </p:tgtEl>
                                      </p:cBhvr>
                                    </p:animEffect>
                                    <p:set>
                                      <p:cBhvr>
                                        <p:cTn id="117" dur="1" fill="hold">
                                          <p:stCondLst>
                                            <p:cond delay="499"/>
                                          </p:stCondLst>
                                        </p:cTn>
                                        <p:tgtEl>
                                          <p:spTgt spid="64"/>
                                        </p:tgtEl>
                                        <p:attrNameLst>
                                          <p:attrName>style.visibility</p:attrName>
                                        </p:attrNameLst>
                                      </p:cBhvr>
                                      <p:to>
                                        <p:strVal val="hidden"/>
                                      </p:to>
                                    </p:set>
                                  </p:childTnLst>
                                </p:cTn>
                              </p:par>
                            </p:childTnLst>
                          </p:cTn>
                        </p:par>
                        <p:par>
                          <p:cTn id="118" fill="hold" nodeType="afterGroup">
                            <p:stCondLst>
                              <p:cond delay="6000"/>
                            </p:stCondLst>
                            <p:childTnLst>
                              <p:par>
                                <p:cTn id="119" presetID="9"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dissolve">
                                      <p:cBhvr>
                                        <p:cTn id="121" dur="500"/>
                                        <p:tgtEl>
                                          <p:spTgt spid="63"/>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par>
                          <p:cTn id="122" fill="hold" nodeType="afterGroup">
                            <p:stCondLst>
                              <p:cond delay="6500"/>
                            </p:stCondLst>
                            <p:childTnLst>
                              <p:par>
                                <p:cTn id="123" presetID="53" presetClass="exit" presetSubtype="0" fill="hold" nodeType="afterEffect">
                                  <p:stCondLst>
                                    <p:cond delay="0"/>
                                  </p:stCondLst>
                                  <p:childTnLst>
                                    <p:anim calcmode="lin" valueType="num">
                                      <p:cBhvr>
                                        <p:cTn id="124" dur="500"/>
                                        <p:tgtEl>
                                          <p:spTgt spid="63"/>
                                        </p:tgtEl>
                                        <p:attrNameLst>
                                          <p:attrName>ppt_w</p:attrName>
                                        </p:attrNameLst>
                                      </p:cBhvr>
                                      <p:tavLst>
                                        <p:tav tm="0">
                                          <p:val>
                                            <p:strVal val="ppt_w"/>
                                          </p:val>
                                        </p:tav>
                                        <p:tav tm="100000">
                                          <p:val>
                                            <p:fltVal val="0"/>
                                          </p:val>
                                        </p:tav>
                                      </p:tavLst>
                                    </p:anim>
                                    <p:anim calcmode="lin" valueType="num">
                                      <p:cBhvr>
                                        <p:cTn id="125" dur="500"/>
                                        <p:tgtEl>
                                          <p:spTgt spid="63"/>
                                        </p:tgtEl>
                                        <p:attrNameLst>
                                          <p:attrName>ppt_h</p:attrName>
                                        </p:attrNameLst>
                                      </p:cBhvr>
                                      <p:tavLst>
                                        <p:tav tm="0">
                                          <p:val>
                                            <p:strVal val="ppt_h"/>
                                          </p:val>
                                        </p:tav>
                                        <p:tav tm="100000">
                                          <p:val>
                                            <p:fltVal val="0"/>
                                          </p:val>
                                        </p:tav>
                                      </p:tavLst>
                                    </p:anim>
                                    <p:animEffect transition="out" filter="fade">
                                      <p:cBhvr>
                                        <p:cTn id="126" dur="500"/>
                                        <p:tgtEl>
                                          <p:spTgt spid="63"/>
                                        </p:tgtEl>
                                      </p:cBhvr>
                                    </p:animEffect>
                                    <p:set>
                                      <p:cBhvr>
                                        <p:cTn id="127" dur="1" fill="hold">
                                          <p:stCondLst>
                                            <p:cond delay="499"/>
                                          </p:stCondLst>
                                        </p:cTn>
                                        <p:tgtEl>
                                          <p:spTgt spid="63"/>
                                        </p:tgtEl>
                                        <p:attrNameLst>
                                          <p:attrName>style.visibility</p:attrName>
                                        </p:attrNameLst>
                                      </p:cBhvr>
                                      <p:to>
                                        <p:strVal val="hidden"/>
                                      </p:to>
                                    </p:set>
                                  </p:childTnLst>
                                </p:cTn>
                              </p:par>
                            </p:childTnLst>
                          </p:cTn>
                        </p:par>
                        <p:par>
                          <p:cTn id="128" fill="hold" nodeType="afterGroup">
                            <p:stCondLst>
                              <p:cond delay="7000"/>
                            </p:stCondLst>
                            <p:childTnLst>
                              <p:par>
                                <p:cTn id="129" presetID="9" presetClass="entr" presetSubtype="0" fill="hold" nodeType="after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dissolve">
                                      <p:cBhvr>
                                        <p:cTn id="131" dur="500"/>
                                        <p:tgtEl>
                                          <p:spTgt spid="62"/>
                                        </p:tgtEl>
                                      </p:cBhvr>
                                    </p:animEffect>
                                  </p:childTnLst>
                                  <p:subTnLst>
                                    <p:audio>
                                      <p:cMediaNode>
                                        <p:cTn display="0" masterRel="sameClick">
                                          <p:stCondLst>
                                            <p:cond evt="begin" delay="0">
                                              <p:tn val="129"/>
                                            </p:cond>
                                          </p:stCondLst>
                                          <p:endCondLst>
                                            <p:cond evt="onStopAudio" delay="0">
                                              <p:tgtEl>
                                                <p:sldTgt/>
                                              </p:tgtEl>
                                            </p:cond>
                                          </p:endCondLst>
                                        </p:cTn>
                                        <p:tgtEl>
                                          <p:sndTgt r:embed="rId3" name="camera.wav"/>
                                        </p:tgtEl>
                                      </p:cMediaNode>
                                    </p:audio>
                                  </p:subTnLst>
                                </p:cTn>
                              </p:par>
                            </p:childTnLst>
                          </p:cTn>
                        </p:par>
                        <p:par>
                          <p:cTn id="132" fill="hold" nodeType="afterGroup">
                            <p:stCondLst>
                              <p:cond delay="7500"/>
                            </p:stCondLst>
                            <p:childTnLst>
                              <p:par>
                                <p:cTn id="133" presetID="53" presetClass="exit" presetSubtype="0" fill="hold" nodeType="afterEffect">
                                  <p:stCondLst>
                                    <p:cond delay="0"/>
                                  </p:stCondLst>
                                  <p:childTnLst>
                                    <p:anim calcmode="lin" valueType="num">
                                      <p:cBhvr>
                                        <p:cTn id="134" dur="500"/>
                                        <p:tgtEl>
                                          <p:spTgt spid="62"/>
                                        </p:tgtEl>
                                        <p:attrNameLst>
                                          <p:attrName>ppt_w</p:attrName>
                                        </p:attrNameLst>
                                      </p:cBhvr>
                                      <p:tavLst>
                                        <p:tav tm="0">
                                          <p:val>
                                            <p:strVal val="ppt_w"/>
                                          </p:val>
                                        </p:tav>
                                        <p:tav tm="100000">
                                          <p:val>
                                            <p:fltVal val="0"/>
                                          </p:val>
                                        </p:tav>
                                      </p:tavLst>
                                    </p:anim>
                                    <p:anim calcmode="lin" valueType="num">
                                      <p:cBhvr>
                                        <p:cTn id="135" dur="500"/>
                                        <p:tgtEl>
                                          <p:spTgt spid="62"/>
                                        </p:tgtEl>
                                        <p:attrNameLst>
                                          <p:attrName>ppt_h</p:attrName>
                                        </p:attrNameLst>
                                      </p:cBhvr>
                                      <p:tavLst>
                                        <p:tav tm="0">
                                          <p:val>
                                            <p:strVal val="ppt_h"/>
                                          </p:val>
                                        </p:tav>
                                        <p:tav tm="100000">
                                          <p:val>
                                            <p:fltVal val="0"/>
                                          </p:val>
                                        </p:tav>
                                      </p:tavLst>
                                    </p:anim>
                                    <p:animEffect transition="out" filter="fade">
                                      <p:cBhvr>
                                        <p:cTn id="136" dur="500"/>
                                        <p:tgtEl>
                                          <p:spTgt spid="62"/>
                                        </p:tgtEl>
                                      </p:cBhvr>
                                    </p:animEffect>
                                    <p:set>
                                      <p:cBhvr>
                                        <p:cTn id="137" dur="1" fill="hold">
                                          <p:stCondLst>
                                            <p:cond delay="499"/>
                                          </p:stCondLst>
                                        </p:cTn>
                                        <p:tgtEl>
                                          <p:spTgt spid="62"/>
                                        </p:tgtEl>
                                        <p:attrNameLst>
                                          <p:attrName>style.visibility</p:attrName>
                                        </p:attrNameLst>
                                      </p:cBhvr>
                                      <p:to>
                                        <p:strVal val="hidden"/>
                                      </p:to>
                                    </p:set>
                                  </p:childTnLst>
                                </p:cTn>
                              </p:par>
                            </p:childTnLst>
                          </p:cTn>
                        </p:par>
                        <p:par>
                          <p:cTn id="138" fill="hold" nodeType="afterGroup">
                            <p:stCondLst>
                              <p:cond delay="8000"/>
                            </p:stCondLst>
                            <p:childTnLst>
                              <p:par>
                                <p:cTn id="139" presetID="9" presetClass="entr" presetSubtype="0" fill="hold" nodeType="after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dissolve">
                                      <p:cBhvr>
                                        <p:cTn id="141" dur="500"/>
                                        <p:tgtEl>
                                          <p:spTgt spid="61"/>
                                        </p:tgtEl>
                                      </p:cBhvr>
                                    </p:animEffect>
                                  </p:childTnLst>
                                  <p:subTnLst>
                                    <p:audio>
                                      <p:cMediaNode>
                                        <p:cTn display="0" masterRel="sameClick">
                                          <p:stCondLst>
                                            <p:cond evt="begin" delay="0">
                                              <p:tn val="139"/>
                                            </p:cond>
                                          </p:stCondLst>
                                          <p:endCondLst>
                                            <p:cond evt="onStopAudio" delay="0">
                                              <p:tgtEl>
                                                <p:sldTgt/>
                                              </p:tgtEl>
                                            </p:cond>
                                          </p:endCondLst>
                                        </p:cTn>
                                        <p:tgtEl>
                                          <p:sndTgt r:embed="rId3" name="camera.wav"/>
                                        </p:tgtEl>
                                      </p:cMediaNode>
                                    </p:audio>
                                  </p:subTnLst>
                                </p:cTn>
                              </p:par>
                            </p:childTnLst>
                          </p:cTn>
                        </p:par>
                        <p:par>
                          <p:cTn id="142" fill="hold" nodeType="afterGroup">
                            <p:stCondLst>
                              <p:cond delay="8500"/>
                            </p:stCondLst>
                            <p:childTnLst>
                              <p:par>
                                <p:cTn id="143" presetID="53" presetClass="exit" presetSubtype="0" fill="hold" nodeType="afterEffect">
                                  <p:stCondLst>
                                    <p:cond delay="0"/>
                                  </p:stCondLst>
                                  <p:childTnLst>
                                    <p:anim calcmode="lin" valueType="num">
                                      <p:cBhvr>
                                        <p:cTn id="144" dur="500"/>
                                        <p:tgtEl>
                                          <p:spTgt spid="61"/>
                                        </p:tgtEl>
                                        <p:attrNameLst>
                                          <p:attrName>ppt_w</p:attrName>
                                        </p:attrNameLst>
                                      </p:cBhvr>
                                      <p:tavLst>
                                        <p:tav tm="0">
                                          <p:val>
                                            <p:strVal val="ppt_w"/>
                                          </p:val>
                                        </p:tav>
                                        <p:tav tm="100000">
                                          <p:val>
                                            <p:fltVal val="0"/>
                                          </p:val>
                                        </p:tav>
                                      </p:tavLst>
                                    </p:anim>
                                    <p:anim calcmode="lin" valueType="num">
                                      <p:cBhvr>
                                        <p:cTn id="145" dur="500"/>
                                        <p:tgtEl>
                                          <p:spTgt spid="61"/>
                                        </p:tgtEl>
                                        <p:attrNameLst>
                                          <p:attrName>ppt_h</p:attrName>
                                        </p:attrNameLst>
                                      </p:cBhvr>
                                      <p:tavLst>
                                        <p:tav tm="0">
                                          <p:val>
                                            <p:strVal val="ppt_h"/>
                                          </p:val>
                                        </p:tav>
                                        <p:tav tm="100000">
                                          <p:val>
                                            <p:fltVal val="0"/>
                                          </p:val>
                                        </p:tav>
                                      </p:tavLst>
                                    </p:anim>
                                    <p:animEffect transition="out" filter="fade">
                                      <p:cBhvr>
                                        <p:cTn id="146" dur="500"/>
                                        <p:tgtEl>
                                          <p:spTgt spid="61"/>
                                        </p:tgtEl>
                                      </p:cBhvr>
                                    </p:animEffect>
                                    <p:set>
                                      <p:cBhvr>
                                        <p:cTn id="147" dur="1" fill="hold">
                                          <p:stCondLst>
                                            <p:cond delay="499"/>
                                          </p:stCondLst>
                                        </p:cTn>
                                        <p:tgtEl>
                                          <p:spTgt spid="61"/>
                                        </p:tgtEl>
                                        <p:attrNameLst>
                                          <p:attrName>style.visibility</p:attrName>
                                        </p:attrNameLst>
                                      </p:cBhvr>
                                      <p:to>
                                        <p:strVal val="hidden"/>
                                      </p:to>
                                    </p:set>
                                  </p:childTnLst>
                                </p:cTn>
                              </p:par>
                            </p:childTnLst>
                          </p:cTn>
                        </p:par>
                        <p:par>
                          <p:cTn id="148" fill="hold" nodeType="afterGroup">
                            <p:stCondLst>
                              <p:cond delay="9000"/>
                            </p:stCondLst>
                            <p:childTnLst>
                              <p:par>
                                <p:cTn id="149" presetID="9" presetClass="entr" presetSubtype="0" fill="hold" nodeType="after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dissolve">
                                      <p:cBhvr>
                                        <p:cTn id="151" dur="500"/>
                                        <p:tgtEl>
                                          <p:spTgt spid="60"/>
                                        </p:tgtEl>
                                      </p:cBhvr>
                                    </p:animEffect>
                                  </p:childTnLst>
                                  <p:subTnLst>
                                    <p:audio>
                                      <p:cMediaNode>
                                        <p:cTn display="0" masterRel="sameClick">
                                          <p:stCondLst>
                                            <p:cond evt="begin" delay="0">
                                              <p:tn val="149"/>
                                            </p:cond>
                                          </p:stCondLst>
                                          <p:endCondLst>
                                            <p:cond evt="onStopAudio" delay="0">
                                              <p:tgtEl>
                                                <p:sldTgt/>
                                              </p:tgtEl>
                                            </p:cond>
                                          </p:endCondLst>
                                        </p:cTn>
                                        <p:tgtEl>
                                          <p:sndTgt r:embed="rId3" name="camera.wav"/>
                                        </p:tgtEl>
                                      </p:cMediaNode>
                                    </p:audio>
                                  </p:subTnLst>
                                </p:cTn>
                              </p:par>
                            </p:childTnLst>
                          </p:cTn>
                        </p:par>
                        <p:par>
                          <p:cTn id="152" fill="hold" nodeType="afterGroup">
                            <p:stCondLst>
                              <p:cond delay="9500"/>
                            </p:stCondLst>
                            <p:childTnLst>
                              <p:par>
                                <p:cTn id="153" presetID="53" presetClass="exit" presetSubtype="0" fill="hold" nodeType="afterEffect">
                                  <p:stCondLst>
                                    <p:cond delay="0"/>
                                  </p:stCondLst>
                                  <p:childTnLst>
                                    <p:anim calcmode="lin" valueType="num">
                                      <p:cBhvr>
                                        <p:cTn id="154" dur="500"/>
                                        <p:tgtEl>
                                          <p:spTgt spid="60"/>
                                        </p:tgtEl>
                                        <p:attrNameLst>
                                          <p:attrName>ppt_w</p:attrName>
                                        </p:attrNameLst>
                                      </p:cBhvr>
                                      <p:tavLst>
                                        <p:tav tm="0">
                                          <p:val>
                                            <p:strVal val="ppt_w"/>
                                          </p:val>
                                        </p:tav>
                                        <p:tav tm="100000">
                                          <p:val>
                                            <p:fltVal val="0"/>
                                          </p:val>
                                        </p:tav>
                                      </p:tavLst>
                                    </p:anim>
                                    <p:anim calcmode="lin" valueType="num">
                                      <p:cBhvr>
                                        <p:cTn id="155" dur="500"/>
                                        <p:tgtEl>
                                          <p:spTgt spid="60"/>
                                        </p:tgtEl>
                                        <p:attrNameLst>
                                          <p:attrName>ppt_h</p:attrName>
                                        </p:attrNameLst>
                                      </p:cBhvr>
                                      <p:tavLst>
                                        <p:tav tm="0">
                                          <p:val>
                                            <p:strVal val="ppt_h"/>
                                          </p:val>
                                        </p:tav>
                                        <p:tav tm="100000">
                                          <p:val>
                                            <p:fltVal val="0"/>
                                          </p:val>
                                        </p:tav>
                                      </p:tavLst>
                                    </p:anim>
                                    <p:animEffect transition="out" filter="fade">
                                      <p:cBhvr>
                                        <p:cTn id="156" dur="500"/>
                                        <p:tgtEl>
                                          <p:spTgt spid="60"/>
                                        </p:tgtEl>
                                      </p:cBhvr>
                                    </p:animEffect>
                                    <p:set>
                                      <p:cBhvr>
                                        <p:cTn id="157" dur="1" fill="hold">
                                          <p:stCondLst>
                                            <p:cond delay="499"/>
                                          </p:stCondLst>
                                        </p:cTn>
                                        <p:tgtEl>
                                          <p:spTgt spid="60"/>
                                        </p:tgtEl>
                                        <p:attrNameLst>
                                          <p:attrName>style.visibility</p:attrName>
                                        </p:attrNameLst>
                                      </p:cBhvr>
                                      <p:to>
                                        <p:strVal val="hidden"/>
                                      </p:to>
                                    </p:set>
                                  </p:childTnLst>
                                </p:cTn>
                              </p:par>
                              <p:par>
                                <p:cTn id="158" presetID="53" presetClass="entr" presetSubtype="0" fill="hold" nodeType="withEffect">
                                  <p:stCondLst>
                                    <p:cond delay="0"/>
                                  </p:stCondLst>
                                  <p:childTnLst>
                                    <p:set>
                                      <p:cBhvr>
                                        <p:cTn id="159" dur="1" fill="hold">
                                          <p:stCondLst>
                                            <p:cond delay="0"/>
                                          </p:stCondLst>
                                        </p:cTn>
                                        <p:tgtEl>
                                          <p:spTgt spid="3"/>
                                        </p:tgtEl>
                                        <p:attrNameLst>
                                          <p:attrName>style.visibility</p:attrName>
                                        </p:attrNameLst>
                                      </p:cBhvr>
                                      <p:to>
                                        <p:strVal val="visible"/>
                                      </p:to>
                                    </p:set>
                                    <p:anim calcmode="lin" valueType="num">
                                      <p:cBhvr>
                                        <p:cTn id="160" dur="500" fill="hold"/>
                                        <p:tgtEl>
                                          <p:spTgt spid="3"/>
                                        </p:tgtEl>
                                        <p:attrNameLst>
                                          <p:attrName>ppt_w</p:attrName>
                                        </p:attrNameLst>
                                      </p:cBhvr>
                                      <p:tavLst>
                                        <p:tav tm="0">
                                          <p:val>
                                            <p:fltVal val="0"/>
                                          </p:val>
                                        </p:tav>
                                        <p:tav tm="100000">
                                          <p:val>
                                            <p:strVal val="#ppt_w"/>
                                          </p:val>
                                        </p:tav>
                                      </p:tavLst>
                                    </p:anim>
                                    <p:anim calcmode="lin" valueType="num">
                                      <p:cBhvr>
                                        <p:cTn id="161" dur="500" fill="hold"/>
                                        <p:tgtEl>
                                          <p:spTgt spid="3"/>
                                        </p:tgtEl>
                                        <p:attrNameLst>
                                          <p:attrName>ppt_h</p:attrName>
                                        </p:attrNameLst>
                                      </p:cBhvr>
                                      <p:tavLst>
                                        <p:tav tm="0">
                                          <p:val>
                                            <p:fltVal val="0"/>
                                          </p:val>
                                        </p:tav>
                                        <p:tav tm="100000">
                                          <p:val>
                                            <p:strVal val="#ppt_h"/>
                                          </p:val>
                                        </p:tav>
                                      </p:tavLst>
                                    </p:anim>
                                    <p:animEffect transition="in" filter="fade">
                                      <p:cBhvr>
                                        <p:cTn id="162" dur="500"/>
                                        <p:tgtEl>
                                          <p:spTgt spid="3"/>
                                        </p:tgtEl>
                                      </p:cBhvr>
                                    </p:animEffect>
                                  </p:childTnLst>
                                  <p:subTnLst>
                                    <p:audio>
                                      <p:cMediaNode>
                                        <p:cTn display="0" masterRel="sameClick">
                                          <p:stCondLst>
                                            <p:cond evt="begin" delay="0">
                                              <p:tn val="158"/>
                                            </p:cond>
                                          </p:stCondLst>
                                          <p:endCondLst>
                                            <p:cond evt="onStopAudio" delay="0">
                                              <p:tgtEl>
                                                <p:sldTgt/>
                                              </p:tgtEl>
                                            </p:cond>
                                          </p:endCondLst>
                                        </p:cTn>
                                        <p:tgtEl>
                                          <p:sndTgt r:embed="rId4" name="chimes.wav"/>
                                        </p:tgtEl>
                                      </p:cMediaNode>
                                    </p:audio>
                                  </p:subTnLst>
                                </p:cTn>
                              </p:par>
                            </p:childTnLst>
                          </p:cTn>
                        </p:par>
                      </p:childTnLst>
                    </p:cTn>
                  </p:par>
                  <p:par>
                    <p:cTn id="163" fill="hold" nodeType="clickPar">
                      <p:stCondLst>
                        <p:cond delay="indefinite"/>
                      </p:stCondLst>
                      <p:childTnLst>
                        <p:par>
                          <p:cTn id="164" fill="hold" nodeType="withGroup">
                            <p:stCondLst>
                              <p:cond delay="0"/>
                            </p:stCondLst>
                            <p:childTnLst>
                              <p:par>
                                <p:cTn id="165" presetID="23" presetClass="emph" presetSubtype="0" fill="hold" grpId="0" nodeType="clickEffect">
                                  <p:stCondLst>
                                    <p:cond delay="0"/>
                                  </p:stCondLst>
                                  <p:iterate type="lt">
                                    <p:tmPct val="0"/>
                                  </p:iterate>
                                  <p:childTnLst>
                                    <p:animClr clrSpc="hsl" dir="cw">
                                      <p:cBhvr override="childStyle">
                                        <p:cTn id="166" dur="500" fill="hold"/>
                                        <p:tgtEl>
                                          <p:spTgt spid="43"/>
                                        </p:tgtEl>
                                        <p:attrNameLst>
                                          <p:attrName>style.color</p:attrName>
                                        </p:attrNameLst>
                                      </p:cBhvr>
                                      <p:by>
                                        <p:hsl h="10842353" s="0" l="0"/>
                                      </p:by>
                                    </p:animClr>
                                    <p:animClr clrSpc="hsl" dir="cw">
                                      <p:cBhvr>
                                        <p:cTn id="167" dur="500" fill="hold"/>
                                        <p:tgtEl>
                                          <p:spTgt spid="43"/>
                                        </p:tgtEl>
                                        <p:attrNameLst>
                                          <p:attrName>fillcolor</p:attrName>
                                        </p:attrNameLst>
                                      </p:cBhvr>
                                      <p:by>
                                        <p:hsl h="10842353" s="0" l="0"/>
                                      </p:by>
                                    </p:animClr>
                                    <p:animClr clrSpc="hsl" dir="cw">
                                      <p:cBhvr>
                                        <p:cTn id="168" dur="500" fill="hold"/>
                                        <p:tgtEl>
                                          <p:spTgt spid="43"/>
                                        </p:tgtEl>
                                        <p:attrNameLst>
                                          <p:attrName>stroke.color</p:attrName>
                                        </p:attrNameLst>
                                      </p:cBhvr>
                                      <p:by>
                                        <p:hsl h="10842353" s="0" l="0"/>
                                      </p:by>
                                    </p:animClr>
                                    <p:set>
                                      <p:cBhvr>
                                        <p:cTn id="169" dur="500" fill="hold"/>
                                        <p:tgtEl>
                                          <p:spTgt spid="43"/>
                                        </p:tgtEl>
                                        <p:attrNameLst>
                                          <p:attrName>fill.type</p:attrName>
                                        </p:attrNameLst>
                                      </p:cBhvr>
                                      <p:to>
                                        <p:strVal val="solid"/>
                                      </p:to>
                                    </p:set>
                                  </p:childTnLst>
                                  <p:subTnLst>
                                    <p:audio>
                                      <p:cMediaNode>
                                        <p:cTn display="0" masterRel="sameClick">
                                          <p:stCondLst>
                                            <p:cond evt="begin" delay="0">
                                              <p:tn val="165"/>
                                            </p:cond>
                                          </p:stCondLst>
                                          <p:endCondLst>
                                            <p:cond evt="onStopAudio" delay="0">
                                              <p:tgtEl>
                                                <p:sldTgt/>
                                              </p:tgtEl>
                                            </p:cond>
                                          </p:endCondLst>
                                        </p:cTn>
                                        <p:tgtEl>
                                          <p:sndTgt r:embed="rId5" name="FELIZ2.WAV"/>
                                        </p:tgtEl>
                                      </p:cMediaNode>
                                    </p:audio>
                                  </p:subTnLst>
                                </p:cTn>
                              </p:par>
                              <p:par>
                                <p:cTn id="170" presetID="2" presetClass="exit" presetSubtype="2" fill="hold" nodeType="withEffect">
                                  <p:stCondLst>
                                    <p:cond delay="0"/>
                                  </p:stCondLst>
                                  <p:childTnLst>
                                    <p:anim calcmode="lin" valueType="num">
                                      <p:cBhvr additive="base">
                                        <p:cTn id="171" dur="500"/>
                                        <p:tgtEl>
                                          <p:spTgt spid="3"/>
                                        </p:tgtEl>
                                        <p:attrNameLst>
                                          <p:attrName>ppt_x</p:attrName>
                                        </p:attrNameLst>
                                      </p:cBhvr>
                                      <p:tavLst>
                                        <p:tav tm="0">
                                          <p:val>
                                            <p:strVal val="ppt_x"/>
                                          </p:val>
                                        </p:tav>
                                        <p:tav tm="100000">
                                          <p:val>
                                            <p:strVal val="1+ppt_w/2"/>
                                          </p:val>
                                        </p:tav>
                                      </p:tavLst>
                                    </p:anim>
                                    <p:anim calcmode="lin" valueType="num">
                                      <p:cBhvr additive="base">
                                        <p:cTn id="172" dur="500"/>
                                        <p:tgtEl>
                                          <p:spTgt spid="3"/>
                                        </p:tgtEl>
                                        <p:attrNameLst>
                                          <p:attrName>ppt_y</p:attrName>
                                        </p:attrNameLst>
                                      </p:cBhvr>
                                      <p:tavLst>
                                        <p:tav tm="0">
                                          <p:val>
                                            <p:strVal val="ppt_y"/>
                                          </p:val>
                                        </p:tav>
                                        <p:tav tm="100000">
                                          <p:val>
                                            <p:strVal val="ppt_y"/>
                                          </p:val>
                                        </p:tav>
                                      </p:tavLst>
                                    </p:anim>
                                    <p:set>
                                      <p:cBhvr>
                                        <p:cTn id="173" dur="1" fill="hold">
                                          <p:stCondLst>
                                            <p:cond delay="499"/>
                                          </p:stCondLst>
                                        </p:cTn>
                                        <p:tgtEl>
                                          <p:spTgt spid="3"/>
                                        </p:tgtEl>
                                        <p:attrNameLst>
                                          <p:attrName>style.visibility</p:attrName>
                                        </p:attrNameLst>
                                      </p:cBhvr>
                                      <p:to>
                                        <p:strVal val="hidden"/>
                                      </p:to>
                                    </p:set>
                                  </p:childTnLst>
                                </p:cTn>
                              </p:par>
                              <p:par>
                                <p:cTn id="174" presetID="34" presetClass="emph" presetSubtype="0" fill="hold" grpId="1" nodeType="withEffect">
                                  <p:stCondLst>
                                    <p:cond delay="0"/>
                                  </p:stCondLst>
                                  <p:iterate type="lt">
                                    <p:tmPct val="10000"/>
                                  </p:iterate>
                                  <p:childTnLst>
                                    <p:animMotion origin="layout" path="M 0.00087 -0.00463 L 0.00087 -0.07123 " pathEditMode="relative" rAng="0" ptsTypes="AA">
                                      <p:cBhvr>
                                        <p:cTn id="175" dur="250" accel="50000" decel="50000" autoRev="1" fill="hold">
                                          <p:stCondLst>
                                            <p:cond delay="0"/>
                                          </p:stCondLst>
                                        </p:cTn>
                                        <p:tgtEl>
                                          <p:spTgt spid="43"/>
                                        </p:tgtEl>
                                        <p:attrNameLst>
                                          <p:attrName>ppt_x</p:attrName>
                                          <p:attrName>ppt_y</p:attrName>
                                        </p:attrNameLst>
                                      </p:cBhvr>
                                      <p:rCtr x="0" y="-333000"/>
                                    </p:animMotion>
                                    <p:animRot by="1500000">
                                      <p:cBhvr>
                                        <p:cTn id="176" dur="125" fill="hold">
                                          <p:stCondLst>
                                            <p:cond delay="0"/>
                                          </p:stCondLst>
                                        </p:cTn>
                                        <p:tgtEl>
                                          <p:spTgt spid="43"/>
                                        </p:tgtEl>
                                        <p:attrNameLst>
                                          <p:attrName>r</p:attrName>
                                        </p:attrNameLst>
                                      </p:cBhvr>
                                    </p:animRot>
                                    <p:animRot by="-1500000">
                                      <p:cBhvr>
                                        <p:cTn id="177" dur="125" fill="hold">
                                          <p:stCondLst>
                                            <p:cond delay="125"/>
                                          </p:stCondLst>
                                        </p:cTn>
                                        <p:tgtEl>
                                          <p:spTgt spid="43"/>
                                        </p:tgtEl>
                                        <p:attrNameLst>
                                          <p:attrName>r</p:attrName>
                                        </p:attrNameLst>
                                      </p:cBhvr>
                                    </p:animRot>
                                    <p:animRot by="-1500000">
                                      <p:cBhvr>
                                        <p:cTn id="178" dur="125" fill="hold">
                                          <p:stCondLst>
                                            <p:cond delay="250"/>
                                          </p:stCondLst>
                                        </p:cTn>
                                        <p:tgtEl>
                                          <p:spTgt spid="43"/>
                                        </p:tgtEl>
                                        <p:attrNameLst>
                                          <p:attrName>r</p:attrName>
                                        </p:attrNameLst>
                                      </p:cBhvr>
                                    </p:animRot>
                                    <p:animRot by="1500000">
                                      <p:cBhvr>
                                        <p:cTn id="179" dur="125" fill="hold">
                                          <p:stCondLst>
                                            <p:cond delay="375"/>
                                          </p:stCondLst>
                                        </p:cTn>
                                        <p:tgtEl>
                                          <p:spTgt spid="43"/>
                                        </p:tgtEl>
                                        <p:attrNameLst>
                                          <p:attrName>r</p:attrName>
                                        </p:attrNameLst>
                                      </p:cBhvr>
                                    </p:animRot>
                                  </p:childTnLst>
                                </p:cTn>
                              </p:par>
                              <p:par>
                                <p:cTn id="180" presetID="10" presetClass="entr" presetSubtype="0" fill="hold" grpId="0" nodeType="withEffect">
                                  <p:stCondLst>
                                    <p:cond delay="0"/>
                                  </p:stCondLst>
                                  <p:childTnLst>
                                    <p:set>
                                      <p:cBhvr>
                                        <p:cTn id="181" dur="1" fill="hold">
                                          <p:stCondLst>
                                            <p:cond delay="0"/>
                                          </p:stCondLst>
                                        </p:cTn>
                                        <p:tgtEl>
                                          <p:spTgt spid="8219"/>
                                        </p:tgtEl>
                                        <p:attrNameLst>
                                          <p:attrName>style.visibility</p:attrName>
                                        </p:attrNameLst>
                                      </p:cBhvr>
                                      <p:to>
                                        <p:strVal val="visible"/>
                                      </p:to>
                                    </p:set>
                                    <p:animEffect transition="in" filter="fade">
                                      <p:cBhvr>
                                        <p:cTn id="182" dur="2000"/>
                                        <p:tgtEl>
                                          <p:spTgt spid="8219"/>
                                        </p:tgtEl>
                                      </p:cBhvr>
                                    </p:animEffect>
                                  </p:childTnLst>
                                </p:cTn>
                              </p:par>
                              <p:par>
                                <p:cTn id="183" presetID="6" presetClass="entr" presetSubtype="16" fill="hold" nodeType="withEffect">
                                  <p:stCondLst>
                                    <p:cond delay="0"/>
                                  </p:stCondLst>
                                  <p:childTnLst>
                                    <p:set>
                                      <p:cBhvr>
                                        <p:cTn id="184" dur="1" fill="hold">
                                          <p:stCondLst>
                                            <p:cond delay="0"/>
                                          </p:stCondLst>
                                        </p:cTn>
                                        <p:tgtEl>
                                          <p:spTgt spid="8220"/>
                                        </p:tgtEl>
                                        <p:attrNameLst>
                                          <p:attrName>style.visibility</p:attrName>
                                        </p:attrNameLst>
                                      </p:cBhvr>
                                      <p:to>
                                        <p:strVal val="visible"/>
                                      </p:to>
                                    </p:set>
                                    <p:animEffect transition="in" filter="circle(in)">
                                      <p:cBhvr>
                                        <p:cTn id="185" dur="500"/>
                                        <p:tgtEl>
                                          <p:spTgt spid="8220"/>
                                        </p:tgtEl>
                                      </p:cBhvr>
                                    </p:animEffect>
                                  </p:childTnLst>
                                </p:cTn>
                              </p:par>
                              <p:par>
                                <p:cTn id="186" presetID="8" presetClass="emph" presetSubtype="0" repeatCount="indefinite" fill="hold" grpId="1" nodeType="withEffect">
                                  <p:stCondLst>
                                    <p:cond delay="500"/>
                                  </p:stCondLst>
                                  <p:childTnLst>
                                    <p:animRot by="21600000">
                                      <p:cBhvr>
                                        <p:cTn id="187" dur="1500" fill="hold"/>
                                        <p:tgtEl>
                                          <p:spTgt spid="82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1" grpId="0" animBg="1"/>
      <p:bldP spid="43" grpId="0" animBg="1"/>
      <p:bldP spid="43" grpId="1" animBg="1"/>
      <p:bldP spid="43" grpId="2" animBg="1"/>
      <p:bldP spid="46" grpId="0" animBg="1"/>
      <p:bldP spid="8219" grpId="0" animBg="1"/>
      <p:bldP spid="8219" grpId="1" animBg="1"/>
      <p:bldP spid="821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269" y="1939637"/>
            <a:ext cx="11277599" cy="212365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i="1" dirty="0" err="1">
                <a:ln/>
                <a:solidFill>
                  <a:srgbClr val="FF0000"/>
                </a:solidFill>
                <a:latin typeface="HP001 5H" panose="020B0603050302020204" pitchFamily="34" charset="0"/>
                <a:cs typeface="HP001 5H" panose="020B0603050302020204" pitchFamily="34" charset="0"/>
              </a:rPr>
              <a:t>Các</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em</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về</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học</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bài</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Và</a:t>
            </a:r>
            <a:endParaRPr lang="en-US" sz="4400" b="1" i="1" dirty="0">
              <a:ln/>
              <a:solidFill>
                <a:srgbClr val="FF0000"/>
              </a:solidFill>
              <a:latin typeface="HP001 5H" panose="020B0603050302020204" pitchFamily="34" charset="0"/>
              <a:cs typeface="HP001 5H" panose="020B0603050302020204" pitchFamily="34" charset="0"/>
            </a:endParaRPr>
          </a:p>
          <a:p>
            <a:pPr algn="ctr"/>
            <a:endParaRPr lang="en-US" sz="4400" b="1" i="1" dirty="0">
              <a:ln/>
              <a:solidFill>
                <a:srgbClr val="FF0000"/>
              </a:solidFill>
              <a:latin typeface="HP001 5H" panose="020B0603050302020204" pitchFamily="34" charset="0"/>
              <a:cs typeface="HP001 5H" panose="020B0603050302020204" pitchFamily="34" charset="0"/>
            </a:endParaRPr>
          </a:p>
          <a:p>
            <a:pPr algn="ctr"/>
            <a:r>
              <a:rPr lang="en-US" sz="4400" b="1" i="1" dirty="0" err="1">
                <a:ln/>
                <a:solidFill>
                  <a:srgbClr val="FF0000"/>
                </a:solidFill>
                <a:latin typeface="HP001 5H" panose="020B0603050302020204" pitchFamily="34" charset="0"/>
                <a:cs typeface="HP001 5H" panose="020B0603050302020204" pitchFamily="34" charset="0"/>
              </a:rPr>
              <a:t>chuẩn</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bị</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bài</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Luyện</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tập</a:t>
            </a:r>
            <a:r>
              <a:rPr lang="en-US" sz="4400" b="1" i="1" dirty="0">
                <a:ln/>
                <a:solidFill>
                  <a:srgbClr val="FF0000"/>
                </a:solidFill>
                <a:latin typeface="HP001 5H" panose="020B0603050302020204" pitchFamily="34" charset="0"/>
                <a:cs typeface="HP001 5H" panose="020B0603050302020204" pitchFamily="34" charset="0"/>
              </a:rPr>
              <a:t>- </a:t>
            </a:r>
            <a:r>
              <a:rPr lang="en-US" sz="4400" b="1" i="1" dirty="0" err="1">
                <a:ln/>
                <a:solidFill>
                  <a:srgbClr val="FF0000"/>
                </a:solidFill>
                <a:latin typeface="HP001 5H" panose="020B0603050302020204" pitchFamily="34" charset="0"/>
                <a:cs typeface="HP001 5H" panose="020B0603050302020204" pitchFamily="34" charset="0"/>
              </a:rPr>
              <a:t>trang</a:t>
            </a:r>
            <a:r>
              <a:rPr lang="en-US" sz="4400" b="1" i="1" dirty="0">
                <a:ln/>
                <a:solidFill>
                  <a:srgbClr val="FF0000"/>
                </a:solidFill>
                <a:latin typeface="HP001 5H" panose="020B0603050302020204" pitchFamily="34" charset="0"/>
                <a:cs typeface="HP001 5H" panose="020B0603050302020204" pitchFamily="34" charset="0"/>
              </a:rPr>
              <a:t> 57  </a:t>
            </a:r>
            <a:r>
              <a:rPr lang="en-US" sz="4400" b="1" i="1" dirty="0" err="1">
                <a:ln/>
                <a:solidFill>
                  <a:srgbClr val="FF0000"/>
                </a:solidFill>
                <a:latin typeface="HP001 5H" panose="020B0603050302020204" pitchFamily="34" charset="0"/>
                <a:cs typeface="HP001 5H" panose="020B0603050302020204" pitchFamily="34" charset="0"/>
              </a:rPr>
              <a:t>nhé</a:t>
            </a:r>
            <a:r>
              <a:rPr lang="en-US" sz="4400" b="1" i="1" dirty="0">
                <a:ln/>
                <a:solidFill>
                  <a:srgbClr val="FF0000"/>
                </a:solidFill>
                <a:latin typeface="HP001 5H" panose="020B0603050302020204" pitchFamily="34" charset="0"/>
                <a:cs typeface="HP001 5H" panose="020B0603050302020204"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931899410"/>
              </p:ext>
            </p:extLst>
          </p:nvPr>
        </p:nvGraphicFramePr>
        <p:xfrm>
          <a:off x="5360276" y="5286703"/>
          <a:ext cx="6568487" cy="1446606"/>
        </p:xfrm>
        <a:graphic>
          <a:graphicData uri="http://schemas.openxmlformats.org/drawingml/2006/table">
            <a:tbl>
              <a:tblPr firstRow="1" bandRow="1">
                <a:tableStyleId>{5C22544A-7EE6-4342-B048-85BDC9FD1C3A}</a:tableStyleId>
              </a:tblPr>
              <a:tblGrid>
                <a:gridCol w="6568487">
                  <a:extLst>
                    <a:ext uri="{9D8B030D-6E8A-4147-A177-3AD203B41FA5}">
                      <a16:colId xmlns:a16="http://schemas.microsoft.com/office/drawing/2014/main" val="20000"/>
                    </a:ext>
                  </a:extLst>
                </a:gridCol>
              </a:tblGrid>
              <a:tr h="1446606">
                <a:tc>
                  <a:txBody>
                    <a:bodyPr/>
                    <a:lstStyle/>
                    <a:p>
                      <a:endParaRPr lang="en-US" dirty="0"/>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59771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5"/>
          <a:srcRect t="24136"/>
          <a:stretch>
            <a:fillRect/>
          </a:stretch>
        </p:blipFill>
        <p:spPr>
          <a:xfrm>
            <a:off x="-881143" y="-924121"/>
            <a:ext cx="13911343" cy="8706241"/>
          </a:xfrm>
          <a:prstGeom prst="rect">
            <a:avLst/>
          </a:prstGeom>
        </p:spPr>
      </p:pic>
      <p:pic>
        <p:nvPicPr>
          <p:cNvPr id="2" name="Picture 4" descr="Không có mô tả.">
            <a:extLst>
              <a:ext uri="{FF2B5EF4-FFF2-40B4-BE49-F238E27FC236}">
                <a16:creationId xmlns:a16="http://schemas.microsoft.com/office/drawing/2014/main" id="{715BA2E4-42F9-92E2-8569-4D025598EA6D}"/>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660430" y="29368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A_图片 3">
            <a:extLst>
              <a:ext uri="{FF2B5EF4-FFF2-40B4-BE49-F238E27FC236}">
                <a16:creationId xmlns:a16="http://schemas.microsoft.com/office/drawing/2014/main" id="{99E9CA96-9219-80E1-38B5-E5262002D27E}"/>
              </a:ext>
            </a:extLst>
          </p:cNvPr>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220812" y="575952"/>
            <a:ext cx="7594600" cy="7594600"/>
          </a:xfrm>
          <a:prstGeom prst="rect">
            <a:avLst/>
          </a:prstGeom>
        </p:spPr>
      </p:pic>
      <p:pic>
        <p:nvPicPr>
          <p:cNvPr id="4" name="图片 11">
            <a:extLst>
              <a:ext uri="{FF2B5EF4-FFF2-40B4-BE49-F238E27FC236}">
                <a16:creationId xmlns:a16="http://schemas.microsoft.com/office/drawing/2014/main" id="{ED996C9F-2DC6-A47A-E579-E7A4387832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0400" y="119821"/>
            <a:ext cx="9934575" cy="6045000"/>
          </a:xfrm>
          <a:prstGeom prst="rect">
            <a:avLst/>
          </a:prstGeom>
        </p:spPr>
      </p:pic>
      <p:sp>
        <p:nvSpPr>
          <p:cNvPr id="5" name="PA_矩形 5">
            <a:extLst>
              <a:ext uri="{FF2B5EF4-FFF2-40B4-BE49-F238E27FC236}">
                <a16:creationId xmlns:a16="http://schemas.microsoft.com/office/drawing/2014/main" id="{273B9120-9866-C581-C191-1191EFD852AE}"/>
              </a:ext>
            </a:extLst>
          </p:cNvPr>
          <p:cNvSpPr/>
          <p:nvPr>
            <p:custDataLst>
              <p:tags r:id="rId3"/>
            </p:custDataLst>
          </p:nvPr>
        </p:nvSpPr>
        <p:spPr>
          <a:xfrm>
            <a:off x="5943599" y="1682386"/>
            <a:ext cx="4810125" cy="34163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Để</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đo</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khối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lượng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các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vật</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nặng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chục</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trăm</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hàng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nghìn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ki-lô</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gam,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người</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ta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còn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dùng</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đơn</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dirty="0" err="1">
                <a:solidFill>
                  <a:srgbClr val="002060"/>
                </a:solidFill>
                <a:latin typeface="Calibri" panose="020F0502020204030204" pitchFamily="34" charset="0"/>
                <a:ea typeface="迷你简少儿" panose="03000509000000000000" pitchFamily="65" charset="-122"/>
                <a:cs typeface="Calibri" panose="020F0502020204030204" pitchFamily="34" charset="0"/>
              </a:rPr>
              <a:t>vị</a:t>
            </a:r>
            <a:r>
              <a:rPr lang="en-US" altLang="zh-CN" sz="3600" b="1" dirty="0">
                <a:solidFill>
                  <a:srgbClr val="00206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yến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tạ</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 </a:t>
            </a:r>
            <a:r>
              <a:rPr lang="en-US" altLang="zh-CN" sz="3600" b="1" i="1" dirty="0" err="1">
                <a:solidFill>
                  <a:srgbClr val="FF0000"/>
                </a:solidFill>
                <a:latin typeface="Calibri" panose="020F0502020204030204" pitchFamily="34" charset="0"/>
                <a:ea typeface="迷你简少儿" panose="03000509000000000000" pitchFamily="65" charset="-122"/>
                <a:cs typeface="Calibri" panose="020F0502020204030204" pitchFamily="34" charset="0"/>
              </a:rPr>
              <a:t>tấn</a:t>
            </a:r>
            <a:r>
              <a:rPr lang="en-US" altLang="zh-CN" sz="3600" b="1" i="1" dirty="0">
                <a:solidFill>
                  <a:srgbClr val="FF0000"/>
                </a:solidFill>
                <a:latin typeface="Calibri" panose="020F0502020204030204" pitchFamily="34" charset="0"/>
                <a:ea typeface="迷你简少儿" panose="03000509000000000000" pitchFamily="65" charset="-122"/>
                <a:cs typeface="Calibri" panose="020F0502020204030204" pitchFamily="34" charset="0"/>
              </a:rPr>
              <a:t>.</a:t>
            </a:r>
            <a:endParaRPr kumimoji="0" lang="zh-CN" altLang="en-US" sz="3600" b="1" i="1" u="none" strike="noStrike" kern="1200" cap="none" spc="0" normalizeH="0" baseline="0" noProof="0" dirty="0">
              <a:ln>
                <a:noFill/>
              </a:ln>
              <a:solidFill>
                <a:srgbClr val="FF0000"/>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35320745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84597" y="630133"/>
            <a:ext cx="6706089" cy="5998783"/>
            <a:chOff x="-1484597" y="630133"/>
            <a:chExt cx="6706089" cy="5998783"/>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484597" y="630133"/>
              <a:ext cx="6706089" cy="5998783"/>
            </a:xfrm>
            <a:prstGeom prst="rect">
              <a:avLst/>
            </a:prstGeom>
          </p:spPr>
        </p:pic>
        <p:sp>
          <p:nvSpPr>
            <p:cNvPr id="8" name="文本框 29"/>
            <p:cNvSpPr txBox="1"/>
            <p:nvPr/>
          </p:nvSpPr>
          <p:spPr>
            <a:xfrm>
              <a:off x="378497" y="2558975"/>
              <a:ext cx="336482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Các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đơn</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vị</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đo</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khối</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lượng</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đã</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 </a:t>
              </a:r>
              <a:r>
                <a:rPr kumimoji="0" lang="en-US" altLang="zh-CN"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học</a:t>
              </a:r>
              <a:r>
                <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FZHei-B01S" panose="02010601030101010101" pitchFamily="2" charset="-122"/>
                </a:rPr>
                <a:t>?</a:t>
              </a:r>
            </a:p>
          </p:txBody>
        </p:sp>
      </p:grpSp>
      <p:grpSp>
        <p:nvGrpSpPr>
          <p:cNvPr id="9" name="Group 8"/>
          <p:cNvGrpSpPr/>
          <p:nvPr/>
        </p:nvGrpSpPr>
        <p:grpSpPr>
          <a:xfrm>
            <a:off x="5393137" y="1243851"/>
            <a:ext cx="2706399" cy="2706399"/>
            <a:chOff x="1851746" y="1858673"/>
            <a:chExt cx="2706399" cy="2706399"/>
          </a:xfrm>
        </p:grpSpPr>
        <p:pic>
          <p:nvPicPr>
            <p:cNvPr id="11" name="Picture 10" descr="images.png"/>
            <p:cNvPicPr>
              <a:picLocks noChangeAspect="1"/>
            </p:cNvPicPr>
            <p:nvPr/>
          </p:nvPicPr>
          <p:blipFill>
            <a:blip r:embed="rId4"/>
            <a:stretch>
              <a:fillRect/>
            </a:stretch>
          </p:blipFill>
          <p:spPr>
            <a:xfrm>
              <a:off x="1851746" y="1858673"/>
              <a:ext cx="2706399" cy="2706399"/>
            </a:xfrm>
            <a:prstGeom prst="rect">
              <a:avLst/>
            </a:prstGeom>
          </p:spPr>
        </p:pic>
        <p:sp>
          <p:nvSpPr>
            <p:cNvPr id="12" name="TextBox 11"/>
            <p:cNvSpPr txBox="1"/>
            <p:nvPr/>
          </p:nvSpPr>
          <p:spPr>
            <a:xfrm>
              <a:off x="2479964" y="3283527"/>
              <a:ext cx="153785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13" name="TextBox 12"/>
          <p:cNvSpPr txBox="1"/>
          <p:nvPr/>
        </p:nvSpPr>
        <p:spPr>
          <a:xfrm>
            <a:off x="5390973" y="4174150"/>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Ki-lô-gam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4" name="Group 13"/>
          <p:cNvGrpSpPr/>
          <p:nvPr/>
        </p:nvGrpSpPr>
        <p:grpSpPr>
          <a:xfrm>
            <a:off x="9190064" y="2898532"/>
            <a:ext cx="808332" cy="808332"/>
            <a:chOff x="6297510" y="3457929"/>
            <a:chExt cx="808332" cy="808332"/>
          </a:xfrm>
        </p:grpSpPr>
        <p:pic>
          <p:nvPicPr>
            <p:cNvPr id="15" name="Picture 14" descr="images.png"/>
            <p:cNvPicPr>
              <a:picLocks noChangeAspect="1"/>
            </p:cNvPicPr>
            <p:nvPr/>
          </p:nvPicPr>
          <p:blipFill>
            <a:blip r:embed="rId4"/>
            <a:stretch>
              <a:fillRect/>
            </a:stretch>
          </p:blipFill>
          <p:spPr>
            <a:xfrm>
              <a:off x="6297510" y="3457929"/>
              <a:ext cx="808332" cy="808332"/>
            </a:xfrm>
            <a:prstGeom prst="rect">
              <a:avLst/>
            </a:prstGeom>
          </p:spPr>
        </p:pic>
        <p:sp>
          <p:nvSpPr>
            <p:cNvPr id="16" name="TextBox 15"/>
            <p:cNvSpPr txBox="1"/>
            <p:nvPr/>
          </p:nvSpPr>
          <p:spPr>
            <a:xfrm>
              <a:off x="6410734" y="3802778"/>
              <a:ext cx="581883"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1g</a:t>
              </a:r>
            </a:p>
          </p:txBody>
        </p:sp>
      </p:grpSp>
      <p:sp>
        <p:nvSpPr>
          <p:cNvPr id="17" name="TextBox 16"/>
          <p:cNvSpPr txBox="1"/>
          <p:nvPr/>
        </p:nvSpPr>
        <p:spPr>
          <a:xfrm>
            <a:off x="8388813" y="4174149"/>
            <a:ext cx="279861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Gam</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48905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900" decel="100000" fill="hold"/>
                                        <p:tgtEl>
                                          <p:spTgt spid="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4" name="PA_文本框 33"/>
          <p:cNvSpPr txBox="1"/>
          <p:nvPr>
            <p:custDataLst>
              <p:tags r:id="rId2"/>
            </p:custDataLst>
          </p:nvPr>
        </p:nvSpPr>
        <p:spPr>
          <a:xfrm>
            <a:off x="1929420" y="4680768"/>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2237" y="4572021"/>
            <a:ext cx="1062045" cy="685689"/>
          </a:xfrm>
          <a:prstGeom prst="rect">
            <a:avLst/>
          </a:prstGeom>
        </p:spPr>
      </p:pic>
      <p:grpSp>
        <p:nvGrpSpPr>
          <p:cNvPr id="46" name="Group 45"/>
          <p:cNvGrpSpPr/>
          <p:nvPr/>
        </p:nvGrpSpPr>
        <p:grpSpPr>
          <a:xfrm>
            <a:off x="1667804" y="373970"/>
            <a:ext cx="2287505" cy="2385097"/>
            <a:chOff x="9689111" y="2091696"/>
            <a:chExt cx="2567008" cy="2505509"/>
          </a:xfrm>
        </p:grpSpPr>
        <p:pic>
          <p:nvPicPr>
            <p:cNvPr id="47" name="Picture 46" descr="images (1).png"/>
            <p:cNvPicPr>
              <a:picLocks noChangeAspect="1"/>
            </p:cNvPicPr>
            <p:nvPr/>
          </p:nvPicPr>
          <p:blipFill>
            <a:blip r:embed="rId6"/>
            <a:stretch>
              <a:fillRect/>
            </a:stretch>
          </p:blipFill>
          <p:spPr>
            <a:xfrm>
              <a:off x="9750610" y="2091696"/>
              <a:ext cx="2505509" cy="2505509"/>
            </a:xfrm>
            <a:prstGeom prst="rect">
              <a:avLst/>
            </a:prstGeom>
          </p:spPr>
        </p:pic>
        <p:sp>
          <p:nvSpPr>
            <p:cNvPr id="48" name="TextBox 47"/>
            <p:cNvSpPr txBox="1"/>
            <p:nvPr/>
          </p:nvSpPr>
          <p:spPr>
            <a:xfrm>
              <a:off x="9689111" y="3246590"/>
              <a:ext cx="2487665" cy="9699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a:t>
              </a:r>
              <a:r>
                <a:rPr kumimoji="0" lang="en-US" sz="5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yến</a:t>
              </a:r>
              <a:endParaRPr kumimoji="0" lang="en-US" sz="5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3" name="Rectangle 52"/>
          <p:cNvSpPr/>
          <p:nvPr/>
        </p:nvSpPr>
        <p:spPr>
          <a:xfrm>
            <a:off x="3264248" y="4637208"/>
            <a:ext cx="2739853"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p>
        </p:txBody>
      </p:sp>
      <p:sp>
        <p:nvSpPr>
          <p:cNvPr id="54" name="Rectangle 53"/>
          <p:cNvSpPr/>
          <p:nvPr/>
        </p:nvSpPr>
        <p:spPr>
          <a:xfrm>
            <a:off x="3169573" y="5613652"/>
            <a:ext cx="2783134"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 </a:t>
            </a:r>
          </a:p>
        </p:txBody>
      </p:sp>
      <p:sp>
        <p:nvSpPr>
          <p:cNvPr id="55" name="Rectangle 54"/>
          <p:cNvSpPr/>
          <p:nvPr/>
        </p:nvSpPr>
        <p:spPr>
          <a:xfrm>
            <a:off x="6176028" y="4599491"/>
            <a:ext cx="2151551"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 kg </a:t>
            </a:r>
          </a:p>
        </p:txBody>
      </p:sp>
      <p:sp>
        <p:nvSpPr>
          <p:cNvPr id="56" name="Rectangle 55"/>
          <p:cNvSpPr/>
          <p:nvPr/>
        </p:nvSpPr>
        <p:spPr>
          <a:xfrm>
            <a:off x="6197668" y="5662112"/>
            <a:ext cx="2108269"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22225">
                  <a:solidFill>
                    <a:srgbClr val="00B050"/>
                  </a:solidFill>
                  <a:prstDash val="solid"/>
                </a:ln>
                <a:solidFill>
                  <a:srgbClr val="00B050"/>
                </a:solidFill>
                <a:effectLst/>
                <a:uLnTx/>
                <a:uFillTx/>
                <a:latin typeface="Times New Roman" panose="02020603050405020304" pitchFamily="18" charset="0"/>
                <a:ea typeface="+mn-ea"/>
                <a:cs typeface="Times New Roman" panose="02020603050405020304" pitchFamily="18" charset="0"/>
              </a:rPr>
              <a:t> </a:t>
            </a:r>
          </a:p>
        </p:txBody>
      </p:sp>
      <p:pic>
        <p:nvPicPr>
          <p:cNvPr id="1026" name="Picture 2" descr="BALANCE Vector Icons free download in SVG, PNG Format"/>
          <p:cNvPicPr>
            <a:picLocks noChangeAspect="1" noChangeArrowheads="1"/>
          </p:cNvPicPr>
          <p:nvPr/>
        </p:nvPicPr>
        <p:blipFill rotWithShape="1">
          <a:blip r:embed="rId7">
            <a:extLst>
              <a:ext uri="{28A0092B-C50C-407E-A947-70E740481C1C}">
                <a14:useLocalDpi xmlns:a14="http://schemas.microsoft.com/office/drawing/2010/main" val="0"/>
              </a:ext>
            </a:extLst>
          </a:blip>
          <a:srcRect t="34436"/>
          <a:stretch>
            <a:fillRect/>
          </a:stretch>
        </p:blipFill>
        <p:spPr bwMode="auto">
          <a:xfrm>
            <a:off x="1550376" y="2700415"/>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5623624" y="902327"/>
            <a:ext cx="6433250" cy="1823653"/>
            <a:chOff x="674132" y="1044238"/>
            <a:chExt cx="6433250" cy="1823653"/>
          </a:xfrm>
        </p:grpSpPr>
        <p:grpSp>
          <p:nvGrpSpPr>
            <p:cNvPr id="21" name="Group 38"/>
            <p:cNvGrpSpPr/>
            <p:nvPr/>
          </p:nvGrpSpPr>
          <p:grpSpPr>
            <a:xfrm>
              <a:off x="1008917" y="1130848"/>
              <a:ext cx="1117561" cy="878169"/>
              <a:chOff x="-4981496" y="1834097"/>
              <a:chExt cx="2706399" cy="2706398"/>
            </a:xfrm>
          </p:grpSpPr>
          <p:pic>
            <p:nvPicPr>
              <p:cNvPr id="22" name="Picture 21" descr="images.png"/>
              <p:cNvPicPr>
                <a:picLocks noChangeAspect="1"/>
              </p:cNvPicPr>
              <p:nvPr/>
            </p:nvPicPr>
            <p:blipFill>
              <a:blip r:embed="rId8"/>
              <a:stretch>
                <a:fillRect/>
              </a:stretch>
            </p:blipFill>
            <p:spPr>
              <a:xfrm>
                <a:off x="-4981496" y="1834097"/>
                <a:ext cx="2706399" cy="2706398"/>
              </a:xfrm>
              <a:prstGeom prst="rect">
                <a:avLst/>
              </a:prstGeom>
            </p:spPr>
          </p:pic>
          <p:sp>
            <p:nvSpPr>
              <p:cNvPr id="23" name="TextBox 2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sp>
          <p:nvSpPr>
            <p:cNvPr id="45" name="Rounded Rectangle 44"/>
            <p:cNvSpPr/>
            <p:nvPr/>
          </p:nvSpPr>
          <p:spPr>
            <a:xfrm>
              <a:off x="674132" y="1044238"/>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8" name="Group 38"/>
            <p:cNvGrpSpPr/>
            <p:nvPr/>
          </p:nvGrpSpPr>
          <p:grpSpPr>
            <a:xfrm>
              <a:off x="2174474" y="1144698"/>
              <a:ext cx="1117561" cy="878169"/>
              <a:chOff x="-4981496" y="1834097"/>
              <a:chExt cx="2706399" cy="2706398"/>
            </a:xfrm>
          </p:grpSpPr>
          <p:pic>
            <p:nvPicPr>
              <p:cNvPr id="59" name="Picture 58" descr="images.png"/>
              <p:cNvPicPr>
                <a:picLocks noChangeAspect="1"/>
              </p:cNvPicPr>
              <p:nvPr/>
            </p:nvPicPr>
            <p:blipFill>
              <a:blip r:embed="rId8"/>
              <a:stretch>
                <a:fillRect/>
              </a:stretch>
            </p:blipFill>
            <p:spPr>
              <a:xfrm>
                <a:off x="-4981496" y="1834097"/>
                <a:ext cx="2706399" cy="2706398"/>
              </a:xfrm>
              <a:prstGeom prst="rect">
                <a:avLst/>
              </a:prstGeom>
            </p:spPr>
          </p:pic>
          <p:sp>
            <p:nvSpPr>
              <p:cNvPr id="60" name="TextBox 59"/>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1" name="Group 38"/>
            <p:cNvGrpSpPr/>
            <p:nvPr/>
          </p:nvGrpSpPr>
          <p:grpSpPr>
            <a:xfrm>
              <a:off x="3378087" y="1144697"/>
              <a:ext cx="1117561" cy="878169"/>
              <a:chOff x="-4981496" y="1834097"/>
              <a:chExt cx="2706399" cy="2706398"/>
            </a:xfrm>
          </p:grpSpPr>
          <p:pic>
            <p:nvPicPr>
              <p:cNvPr id="62" name="Picture 61" descr="images.png"/>
              <p:cNvPicPr>
                <a:picLocks noChangeAspect="1"/>
              </p:cNvPicPr>
              <p:nvPr/>
            </p:nvPicPr>
            <p:blipFill>
              <a:blip r:embed="rId8"/>
              <a:stretch>
                <a:fillRect/>
              </a:stretch>
            </p:blipFill>
            <p:spPr>
              <a:xfrm>
                <a:off x="-4981496" y="1834097"/>
                <a:ext cx="2706399" cy="2706398"/>
              </a:xfrm>
              <a:prstGeom prst="rect">
                <a:avLst/>
              </a:prstGeom>
            </p:spPr>
          </p:pic>
          <p:sp>
            <p:nvSpPr>
              <p:cNvPr id="63" name="TextBox 62"/>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4" name="Group 38"/>
            <p:cNvGrpSpPr/>
            <p:nvPr/>
          </p:nvGrpSpPr>
          <p:grpSpPr>
            <a:xfrm>
              <a:off x="4558738" y="1144697"/>
              <a:ext cx="1117561" cy="878169"/>
              <a:chOff x="-4981496" y="1834097"/>
              <a:chExt cx="2706399" cy="2706398"/>
            </a:xfrm>
          </p:grpSpPr>
          <p:pic>
            <p:nvPicPr>
              <p:cNvPr id="65" name="Picture 64" descr="images.png"/>
              <p:cNvPicPr>
                <a:picLocks noChangeAspect="1"/>
              </p:cNvPicPr>
              <p:nvPr/>
            </p:nvPicPr>
            <p:blipFill>
              <a:blip r:embed="rId8"/>
              <a:stretch>
                <a:fillRect/>
              </a:stretch>
            </p:blipFill>
            <p:spPr>
              <a:xfrm>
                <a:off x="-4981496" y="1834097"/>
                <a:ext cx="2706399" cy="2706398"/>
              </a:xfrm>
              <a:prstGeom prst="rect">
                <a:avLst/>
              </a:prstGeom>
            </p:spPr>
          </p:pic>
          <p:sp>
            <p:nvSpPr>
              <p:cNvPr id="66" name="TextBox 65"/>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67" name="Group 38"/>
            <p:cNvGrpSpPr/>
            <p:nvPr/>
          </p:nvGrpSpPr>
          <p:grpSpPr>
            <a:xfrm>
              <a:off x="5694545" y="1114124"/>
              <a:ext cx="1117561" cy="878169"/>
              <a:chOff x="-5058555" y="1739875"/>
              <a:chExt cx="2706399" cy="2706398"/>
            </a:xfrm>
          </p:grpSpPr>
          <p:pic>
            <p:nvPicPr>
              <p:cNvPr id="68" name="Picture 67" descr="images.png"/>
              <p:cNvPicPr>
                <a:picLocks noChangeAspect="1"/>
              </p:cNvPicPr>
              <p:nvPr/>
            </p:nvPicPr>
            <p:blipFill>
              <a:blip r:embed="rId8"/>
              <a:stretch>
                <a:fillRect/>
              </a:stretch>
            </p:blipFill>
            <p:spPr>
              <a:xfrm>
                <a:off x="-5058555" y="1739875"/>
                <a:ext cx="2706399" cy="2706398"/>
              </a:xfrm>
              <a:prstGeom prst="rect">
                <a:avLst/>
              </a:prstGeom>
            </p:spPr>
          </p:pic>
          <p:sp>
            <p:nvSpPr>
              <p:cNvPr id="69" name="TextBox 68"/>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0" name="Group 38"/>
            <p:cNvGrpSpPr/>
            <p:nvPr/>
          </p:nvGrpSpPr>
          <p:grpSpPr>
            <a:xfrm>
              <a:off x="977097" y="1975872"/>
              <a:ext cx="1117561" cy="878169"/>
              <a:chOff x="-4981496" y="1834097"/>
              <a:chExt cx="2706399" cy="2706398"/>
            </a:xfrm>
          </p:grpSpPr>
          <p:pic>
            <p:nvPicPr>
              <p:cNvPr id="71" name="Picture 70" descr="images.png"/>
              <p:cNvPicPr>
                <a:picLocks noChangeAspect="1"/>
              </p:cNvPicPr>
              <p:nvPr/>
            </p:nvPicPr>
            <p:blipFill>
              <a:blip r:embed="rId8"/>
              <a:stretch>
                <a:fillRect/>
              </a:stretch>
            </p:blipFill>
            <p:spPr>
              <a:xfrm>
                <a:off x="-4981496" y="1834097"/>
                <a:ext cx="2706399" cy="2706398"/>
              </a:xfrm>
              <a:prstGeom prst="rect">
                <a:avLst/>
              </a:prstGeom>
            </p:spPr>
          </p:pic>
          <p:sp>
            <p:nvSpPr>
              <p:cNvPr id="72" name="TextBox 71"/>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3" name="Group 38"/>
            <p:cNvGrpSpPr/>
            <p:nvPr/>
          </p:nvGrpSpPr>
          <p:grpSpPr>
            <a:xfrm>
              <a:off x="2142654" y="1989722"/>
              <a:ext cx="1117561" cy="878169"/>
              <a:chOff x="-4981496" y="1834097"/>
              <a:chExt cx="2706399" cy="2706398"/>
            </a:xfrm>
          </p:grpSpPr>
          <p:pic>
            <p:nvPicPr>
              <p:cNvPr id="74" name="Picture 73" descr="images.png"/>
              <p:cNvPicPr>
                <a:picLocks noChangeAspect="1"/>
              </p:cNvPicPr>
              <p:nvPr/>
            </p:nvPicPr>
            <p:blipFill>
              <a:blip r:embed="rId8"/>
              <a:stretch>
                <a:fillRect/>
              </a:stretch>
            </p:blipFill>
            <p:spPr>
              <a:xfrm>
                <a:off x="-4981496" y="1834097"/>
                <a:ext cx="2706399" cy="2706398"/>
              </a:xfrm>
              <a:prstGeom prst="rect">
                <a:avLst/>
              </a:prstGeom>
            </p:spPr>
          </p:pic>
          <p:sp>
            <p:nvSpPr>
              <p:cNvPr id="75" name="TextBox 74"/>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6" name="Group 38"/>
            <p:cNvGrpSpPr/>
            <p:nvPr/>
          </p:nvGrpSpPr>
          <p:grpSpPr>
            <a:xfrm>
              <a:off x="3346267" y="1989721"/>
              <a:ext cx="1117561" cy="878169"/>
              <a:chOff x="-4981496" y="1834097"/>
              <a:chExt cx="2706399" cy="2706398"/>
            </a:xfrm>
          </p:grpSpPr>
          <p:pic>
            <p:nvPicPr>
              <p:cNvPr id="77" name="Picture 76" descr="images.png"/>
              <p:cNvPicPr>
                <a:picLocks noChangeAspect="1"/>
              </p:cNvPicPr>
              <p:nvPr/>
            </p:nvPicPr>
            <p:blipFill>
              <a:blip r:embed="rId8"/>
              <a:stretch>
                <a:fillRect/>
              </a:stretch>
            </p:blipFill>
            <p:spPr>
              <a:xfrm>
                <a:off x="-4981496" y="1834097"/>
                <a:ext cx="2706399" cy="2706398"/>
              </a:xfrm>
              <a:prstGeom prst="rect">
                <a:avLst/>
              </a:prstGeom>
            </p:spPr>
          </p:pic>
          <p:sp>
            <p:nvSpPr>
              <p:cNvPr id="78" name="TextBox 77"/>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79" name="Group 38"/>
            <p:cNvGrpSpPr/>
            <p:nvPr/>
          </p:nvGrpSpPr>
          <p:grpSpPr>
            <a:xfrm>
              <a:off x="4526918" y="1989721"/>
              <a:ext cx="1117561" cy="878169"/>
              <a:chOff x="-4981496" y="1834097"/>
              <a:chExt cx="2706399" cy="2706398"/>
            </a:xfrm>
          </p:grpSpPr>
          <p:pic>
            <p:nvPicPr>
              <p:cNvPr id="80" name="Picture 79" descr="images.png"/>
              <p:cNvPicPr>
                <a:picLocks noChangeAspect="1"/>
              </p:cNvPicPr>
              <p:nvPr/>
            </p:nvPicPr>
            <p:blipFill>
              <a:blip r:embed="rId8"/>
              <a:stretch>
                <a:fillRect/>
              </a:stretch>
            </p:blipFill>
            <p:spPr>
              <a:xfrm>
                <a:off x="-4981496" y="1834097"/>
                <a:ext cx="2706399" cy="2706398"/>
              </a:xfrm>
              <a:prstGeom prst="rect">
                <a:avLst/>
              </a:prstGeom>
            </p:spPr>
          </p:pic>
          <p:sp>
            <p:nvSpPr>
              <p:cNvPr id="81" name="TextBox 80"/>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nvGrpSpPr>
            <p:cNvPr id="82" name="Group 38"/>
            <p:cNvGrpSpPr/>
            <p:nvPr/>
          </p:nvGrpSpPr>
          <p:grpSpPr>
            <a:xfrm>
              <a:off x="5694545" y="1989721"/>
              <a:ext cx="1117561" cy="878169"/>
              <a:chOff x="-4981496" y="1834097"/>
              <a:chExt cx="2706399" cy="2706398"/>
            </a:xfrm>
          </p:grpSpPr>
          <p:pic>
            <p:nvPicPr>
              <p:cNvPr id="83" name="Picture 82" descr="images.png"/>
              <p:cNvPicPr>
                <a:picLocks noChangeAspect="1"/>
              </p:cNvPicPr>
              <p:nvPr/>
            </p:nvPicPr>
            <p:blipFill>
              <a:blip r:embed="rId8"/>
              <a:stretch>
                <a:fillRect/>
              </a:stretch>
            </p:blipFill>
            <p:spPr>
              <a:xfrm>
                <a:off x="-4981496" y="1834097"/>
                <a:ext cx="2706399" cy="2706398"/>
              </a:xfrm>
              <a:prstGeom prst="rect">
                <a:avLst/>
              </a:prstGeom>
            </p:spPr>
          </p:pic>
          <p:sp>
            <p:nvSpPr>
              <p:cNvPr id="84" name="TextBox 83"/>
              <p:cNvSpPr txBox="1"/>
              <p:nvPr/>
            </p:nvSpPr>
            <p:spPr>
              <a:xfrm>
                <a:off x="-4773104" y="2677505"/>
                <a:ext cx="2273186" cy="110495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1kg</a:t>
                </a:r>
              </a:p>
            </p:txBody>
          </p:sp>
        </p:grpSp>
      </p:grpSp>
    </p:spTree>
    <p:extLst>
      <p:ext uri="{BB962C8B-B14F-4D97-AF65-F5344CB8AC3E}">
        <p14:creationId xmlns:p14="http://schemas.microsoft.com/office/powerpoint/2010/main" val="330016346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randombar(horizontal)">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randombar(horizont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randombar(horizontal)">
                                      <p:cBhvr>
                                        <p:cTn id="29" dur="500"/>
                                        <p:tgtEl>
                                          <p:spTgt spid="56"/>
                                        </p:tgtEl>
                                      </p:cBhvr>
                                    </p:animEffect>
                                  </p:childTnLst>
                                </p:cTn>
                              </p:par>
                              <p:par>
                                <p:cTn id="30" presetID="29"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ppt_x</p:attrName>
                                        </p:attrNameLst>
                                      </p:cBhvr>
                                      <p:tavLst>
                                        <p:tav tm="0">
                                          <p:val>
                                            <p:strVal val="#ppt_x-.2"/>
                                          </p:val>
                                        </p:tav>
                                        <p:tav tm="100000">
                                          <p:val>
                                            <p:strVal val="#ppt_x"/>
                                          </p:val>
                                        </p:tav>
                                      </p:tavLst>
                                    </p:anim>
                                    <p:anim calcmode="lin" valueType="num">
                                      <p:cBhvr>
                                        <p:cTn id="3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anim calcmode="lin" valueType="num">
                                      <p:cBhvr>
                                        <p:cTn id="39" dur="10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40" dur="10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000" tmFilter="0,0; .5, 1; 1, 1"/>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3" grpId="0"/>
      <p:bldP spid="54" grpId="0"/>
      <p:bldP spid="55"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A_图片 3"/>
          <p:cNvPicPr>
            <a:picLocks noChangeAspect="1"/>
          </p:cNvPicPr>
          <p:nvPr>
            <p:custDataLst>
              <p:tags r:id="rId1"/>
            </p:custDataLst>
          </p:nvPr>
        </p:nvPicPr>
        <p:blipFill rotWithShape="1">
          <a:blip r:embed="rId4"/>
          <a:srcRect t="24136"/>
          <a:stretch>
            <a:fillRect/>
          </a:stretch>
        </p:blipFill>
        <p:spPr>
          <a:xfrm>
            <a:off x="-1028700" y="-812800"/>
            <a:ext cx="14211300" cy="8699500"/>
          </a:xfrm>
          <a:prstGeom prst="rect">
            <a:avLst/>
          </a:prstGeom>
        </p:spPr>
      </p:pic>
      <p:sp>
        <p:nvSpPr>
          <p:cNvPr id="41" name="PA_文本框 33"/>
          <p:cNvSpPr txBox="1"/>
          <p:nvPr>
            <p:custDataLst>
              <p:tags r:id="rId2"/>
            </p:custDataLst>
          </p:nvPr>
        </p:nvSpPr>
        <p:spPr>
          <a:xfrm>
            <a:off x="1977543" y="4571072"/>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9015" y="455453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609932" y="2795201"/>
            <a:ext cx="8838183" cy="1790329"/>
          </a:xfrm>
          <a:prstGeom prst="rect">
            <a:avLst/>
          </a:prstGeom>
          <a:noFill/>
          <a:extLst>
            <a:ext uri="{909E8E84-426E-40DD-AFC4-6F175D3DCCD1}">
              <a14:hiddenFill xmlns:a14="http://schemas.microsoft.com/office/drawing/2010/main">
                <a:solidFill>
                  <a:srgbClr val="FFFFFF"/>
                </a:solidFill>
              </a14:hiddenFill>
            </a:ext>
          </a:extLst>
        </p:spPr>
      </p:pic>
      <p:grpSp>
        <p:nvGrpSpPr>
          <p:cNvPr id="2174" name="Group 2173"/>
          <p:cNvGrpSpPr/>
          <p:nvPr/>
        </p:nvGrpSpPr>
        <p:grpSpPr>
          <a:xfrm>
            <a:off x="5683180" y="99711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139" name="Group 2138"/>
            <p:cNvGrpSpPr/>
            <p:nvPr/>
          </p:nvGrpSpPr>
          <p:grpSpPr>
            <a:xfrm>
              <a:off x="5776198" y="2510036"/>
              <a:ext cx="1294256" cy="780426"/>
              <a:chOff x="5811128" y="2510601"/>
              <a:chExt cx="1294256" cy="780426"/>
            </a:xfrm>
          </p:grpSpPr>
          <p:pic>
            <p:nvPicPr>
              <p:cNvPr id="2137" name="Picture 2136" descr="images (1).png"/>
              <p:cNvPicPr>
                <a:picLocks noChangeAspect="1"/>
              </p:cNvPicPr>
              <p:nvPr/>
            </p:nvPicPr>
            <p:blipFill>
              <a:blip r:embed="rId7"/>
              <a:stretch>
                <a:fillRect/>
              </a:stretch>
            </p:blipFill>
            <p:spPr>
              <a:xfrm>
                <a:off x="6049369" y="2510601"/>
                <a:ext cx="817775" cy="780426"/>
              </a:xfrm>
              <a:prstGeom prst="rect">
                <a:avLst/>
              </a:prstGeom>
            </p:spPr>
          </p:pic>
          <p:sp>
            <p:nvSpPr>
              <p:cNvPr id="2138" name="TextBox 213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0" name="Group 2139"/>
            <p:cNvGrpSpPr/>
            <p:nvPr/>
          </p:nvGrpSpPr>
          <p:grpSpPr>
            <a:xfrm>
              <a:off x="7003477" y="2519982"/>
              <a:ext cx="1294256" cy="780426"/>
              <a:chOff x="5811128" y="2510601"/>
              <a:chExt cx="1294256" cy="780426"/>
            </a:xfrm>
          </p:grpSpPr>
          <p:pic>
            <p:nvPicPr>
              <p:cNvPr id="2141" name="Picture 2140" descr="images (1).png"/>
              <p:cNvPicPr>
                <a:picLocks noChangeAspect="1"/>
              </p:cNvPicPr>
              <p:nvPr/>
            </p:nvPicPr>
            <p:blipFill>
              <a:blip r:embed="rId7"/>
              <a:stretch>
                <a:fillRect/>
              </a:stretch>
            </p:blipFill>
            <p:spPr>
              <a:xfrm>
                <a:off x="6049369" y="2510601"/>
                <a:ext cx="817775" cy="780426"/>
              </a:xfrm>
              <a:prstGeom prst="rect">
                <a:avLst/>
              </a:prstGeom>
            </p:spPr>
          </p:pic>
          <p:sp>
            <p:nvSpPr>
              <p:cNvPr id="2142" name="TextBox 2141"/>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43" name="Group 2142"/>
            <p:cNvGrpSpPr/>
            <p:nvPr/>
          </p:nvGrpSpPr>
          <p:grpSpPr>
            <a:xfrm>
              <a:off x="8238389" y="2496095"/>
              <a:ext cx="1294256" cy="780426"/>
              <a:chOff x="5811128" y="2510601"/>
              <a:chExt cx="1294256" cy="780426"/>
            </a:xfrm>
          </p:grpSpPr>
          <p:pic>
            <p:nvPicPr>
              <p:cNvPr id="2144" name="Picture 2143" descr="images (1).png"/>
              <p:cNvPicPr>
                <a:picLocks noChangeAspect="1"/>
              </p:cNvPicPr>
              <p:nvPr/>
            </p:nvPicPr>
            <p:blipFill>
              <a:blip r:embed="rId7"/>
              <a:stretch>
                <a:fillRect/>
              </a:stretch>
            </p:blipFill>
            <p:spPr>
              <a:xfrm>
                <a:off x="6049369" y="2510601"/>
                <a:ext cx="817775" cy="780426"/>
              </a:xfrm>
              <a:prstGeom prst="rect">
                <a:avLst/>
              </a:prstGeom>
            </p:spPr>
          </p:pic>
          <p:sp>
            <p:nvSpPr>
              <p:cNvPr id="2145" name="TextBox 214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3" name="Group 2152"/>
            <p:cNvGrpSpPr/>
            <p:nvPr/>
          </p:nvGrpSpPr>
          <p:grpSpPr>
            <a:xfrm>
              <a:off x="10628989" y="2496095"/>
              <a:ext cx="1294256" cy="780426"/>
              <a:chOff x="5811128" y="2510601"/>
              <a:chExt cx="1294256" cy="780426"/>
            </a:xfrm>
          </p:grpSpPr>
          <p:pic>
            <p:nvPicPr>
              <p:cNvPr id="2154" name="Picture 2153" descr="images (1).png"/>
              <p:cNvPicPr>
                <a:picLocks noChangeAspect="1"/>
              </p:cNvPicPr>
              <p:nvPr/>
            </p:nvPicPr>
            <p:blipFill>
              <a:blip r:embed="rId7"/>
              <a:stretch>
                <a:fillRect/>
              </a:stretch>
            </p:blipFill>
            <p:spPr>
              <a:xfrm>
                <a:off x="6049369" y="2510601"/>
                <a:ext cx="817775" cy="780426"/>
              </a:xfrm>
              <a:prstGeom prst="rect">
                <a:avLst/>
              </a:prstGeom>
            </p:spPr>
          </p:pic>
          <p:sp>
            <p:nvSpPr>
              <p:cNvPr id="2155" name="TextBox 2154"/>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6" name="Group 2155"/>
            <p:cNvGrpSpPr/>
            <p:nvPr/>
          </p:nvGrpSpPr>
          <p:grpSpPr>
            <a:xfrm>
              <a:off x="9417279" y="2496095"/>
              <a:ext cx="1294256" cy="780426"/>
              <a:chOff x="5811128" y="2510601"/>
              <a:chExt cx="1294256" cy="780426"/>
            </a:xfrm>
          </p:grpSpPr>
          <p:pic>
            <p:nvPicPr>
              <p:cNvPr id="2157" name="Picture 2156" descr="images (1).png"/>
              <p:cNvPicPr>
                <a:picLocks noChangeAspect="1"/>
              </p:cNvPicPr>
              <p:nvPr/>
            </p:nvPicPr>
            <p:blipFill>
              <a:blip r:embed="rId7"/>
              <a:stretch>
                <a:fillRect/>
              </a:stretch>
            </p:blipFill>
            <p:spPr>
              <a:xfrm>
                <a:off x="6049369" y="2510601"/>
                <a:ext cx="817775" cy="780426"/>
              </a:xfrm>
              <a:prstGeom prst="rect">
                <a:avLst/>
              </a:prstGeom>
            </p:spPr>
          </p:pic>
          <p:sp>
            <p:nvSpPr>
              <p:cNvPr id="2158" name="TextBox 2157"/>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59" name="Group 2158"/>
            <p:cNvGrpSpPr/>
            <p:nvPr/>
          </p:nvGrpSpPr>
          <p:grpSpPr>
            <a:xfrm>
              <a:off x="5776198" y="1696593"/>
              <a:ext cx="1294256" cy="780426"/>
              <a:chOff x="5811128" y="2510601"/>
              <a:chExt cx="1294256" cy="780426"/>
            </a:xfrm>
          </p:grpSpPr>
          <p:pic>
            <p:nvPicPr>
              <p:cNvPr id="2160" name="Picture 2159" descr="images (1).png"/>
              <p:cNvPicPr>
                <a:picLocks noChangeAspect="1"/>
              </p:cNvPicPr>
              <p:nvPr/>
            </p:nvPicPr>
            <p:blipFill>
              <a:blip r:embed="rId7"/>
              <a:stretch>
                <a:fillRect/>
              </a:stretch>
            </p:blipFill>
            <p:spPr>
              <a:xfrm>
                <a:off x="6049369" y="2510601"/>
                <a:ext cx="817775" cy="780426"/>
              </a:xfrm>
              <a:prstGeom prst="rect">
                <a:avLst/>
              </a:prstGeom>
            </p:spPr>
          </p:pic>
          <p:sp>
            <p:nvSpPr>
              <p:cNvPr id="2161" name="TextBox 2160"/>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2" name="Group 2161"/>
            <p:cNvGrpSpPr/>
            <p:nvPr/>
          </p:nvGrpSpPr>
          <p:grpSpPr>
            <a:xfrm>
              <a:off x="7003477" y="1706539"/>
              <a:ext cx="1294256" cy="780426"/>
              <a:chOff x="5811128" y="2510601"/>
              <a:chExt cx="1294256" cy="780426"/>
            </a:xfrm>
          </p:grpSpPr>
          <p:pic>
            <p:nvPicPr>
              <p:cNvPr id="2163" name="Picture 2162" descr="images (1).png"/>
              <p:cNvPicPr>
                <a:picLocks noChangeAspect="1"/>
              </p:cNvPicPr>
              <p:nvPr/>
            </p:nvPicPr>
            <p:blipFill>
              <a:blip r:embed="rId7"/>
              <a:stretch>
                <a:fillRect/>
              </a:stretch>
            </p:blipFill>
            <p:spPr>
              <a:xfrm>
                <a:off x="6049369" y="2510601"/>
                <a:ext cx="817775" cy="780426"/>
              </a:xfrm>
              <a:prstGeom prst="rect">
                <a:avLst/>
              </a:prstGeom>
            </p:spPr>
          </p:pic>
          <p:sp>
            <p:nvSpPr>
              <p:cNvPr id="2164" name="TextBox 2163"/>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5" name="Group 2164"/>
            <p:cNvGrpSpPr/>
            <p:nvPr/>
          </p:nvGrpSpPr>
          <p:grpSpPr>
            <a:xfrm>
              <a:off x="8238389" y="1682652"/>
              <a:ext cx="1294256" cy="780426"/>
              <a:chOff x="5811128" y="2510601"/>
              <a:chExt cx="1294256" cy="780426"/>
            </a:xfrm>
          </p:grpSpPr>
          <p:pic>
            <p:nvPicPr>
              <p:cNvPr id="2166" name="Picture 2165" descr="images (1).png"/>
              <p:cNvPicPr>
                <a:picLocks noChangeAspect="1"/>
              </p:cNvPicPr>
              <p:nvPr/>
            </p:nvPicPr>
            <p:blipFill>
              <a:blip r:embed="rId7"/>
              <a:stretch>
                <a:fillRect/>
              </a:stretch>
            </p:blipFill>
            <p:spPr>
              <a:xfrm>
                <a:off x="6049369" y="2510601"/>
                <a:ext cx="817775" cy="780426"/>
              </a:xfrm>
              <a:prstGeom prst="rect">
                <a:avLst/>
              </a:prstGeom>
            </p:spPr>
          </p:pic>
          <p:sp>
            <p:nvSpPr>
              <p:cNvPr id="2167" name="TextBox 2166"/>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68" name="Group 2167"/>
            <p:cNvGrpSpPr/>
            <p:nvPr/>
          </p:nvGrpSpPr>
          <p:grpSpPr>
            <a:xfrm>
              <a:off x="10628989" y="1682652"/>
              <a:ext cx="1294256" cy="780426"/>
              <a:chOff x="5811128" y="2510601"/>
              <a:chExt cx="1294256" cy="780426"/>
            </a:xfrm>
          </p:grpSpPr>
          <p:pic>
            <p:nvPicPr>
              <p:cNvPr id="2169" name="Picture 2168" descr="images (1).png"/>
              <p:cNvPicPr>
                <a:picLocks noChangeAspect="1"/>
              </p:cNvPicPr>
              <p:nvPr/>
            </p:nvPicPr>
            <p:blipFill>
              <a:blip r:embed="rId7"/>
              <a:stretch>
                <a:fillRect/>
              </a:stretch>
            </p:blipFill>
            <p:spPr>
              <a:xfrm>
                <a:off x="6049369" y="2510601"/>
                <a:ext cx="817775" cy="780426"/>
              </a:xfrm>
              <a:prstGeom prst="rect">
                <a:avLst/>
              </a:prstGeom>
            </p:spPr>
          </p:pic>
          <p:sp>
            <p:nvSpPr>
              <p:cNvPr id="2170" name="TextBox 2169"/>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2171" name="Group 2170"/>
            <p:cNvGrpSpPr/>
            <p:nvPr/>
          </p:nvGrpSpPr>
          <p:grpSpPr>
            <a:xfrm>
              <a:off x="9417279" y="1682652"/>
              <a:ext cx="1294256" cy="780426"/>
              <a:chOff x="5811128" y="2510601"/>
              <a:chExt cx="1294256" cy="780426"/>
            </a:xfrm>
          </p:grpSpPr>
          <p:pic>
            <p:nvPicPr>
              <p:cNvPr id="2172" name="Picture 2171" descr="images (1).png"/>
              <p:cNvPicPr>
                <a:picLocks noChangeAspect="1"/>
              </p:cNvPicPr>
              <p:nvPr/>
            </p:nvPicPr>
            <p:blipFill>
              <a:blip r:embed="rId7"/>
              <a:stretch>
                <a:fillRect/>
              </a:stretch>
            </p:blipFill>
            <p:spPr>
              <a:xfrm>
                <a:off x="6049369" y="2510601"/>
                <a:ext cx="817775" cy="780426"/>
              </a:xfrm>
              <a:prstGeom prst="rect">
                <a:avLst/>
              </a:prstGeom>
            </p:spPr>
          </p:pic>
          <p:sp>
            <p:nvSpPr>
              <p:cNvPr id="2173" name="TextBox 2172"/>
              <p:cNvSpPr txBox="1"/>
              <p:nvPr/>
            </p:nvSpPr>
            <p:spPr>
              <a:xfrm>
                <a:off x="5811128" y="2812800"/>
                <a:ext cx="1294256"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yến</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pic>
        <p:nvPicPr>
          <p:cNvPr id="2175" name="Picture 2174" descr="images (2).png"/>
          <p:cNvPicPr>
            <a:picLocks noChangeAspect="1"/>
          </p:cNvPicPr>
          <p:nvPr/>
        </p:nvPicPr>
        <p:blipFill>
          <a:blip r:embed="rId8"/>
          <a:stretch>
            <a:fillRect/>
          </a:stretch>
        </p:blipFill>
        <p:spPr>
          <a:xfrm>
            <a:off x="1740607" y="523876"/>
            <a:ext cx="2410690" cy="2410690"/>
          </a:xfrm>
          <a:prstGeom prst="rect">
            <a:avLst/>
          </a:prstGeom>
        </p:spPr>
      </p:pic>
      <p:sp>
        <p:nvSpPr>
          <p:cNvPr id="2176" name="Rectangle 2175"/>
          <p:cNvSpPr/>
          <p:nvPr/>
        </p:nvSpPr>
        <p:spPr>
          <a:xfrm>
            <a:off x="2050314" y="1573119"/>
            <a:ext cx="178888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tạ</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 name="Rectangle 1"/>
          <p:cNvSpPr/>
          <p:nvPr/>
        </p:nvSpPr>
        <p:spPr>
          <a:xfrm>
            <a:off x="3619058" y="4495280"/>
            <a:ext cx="4342856"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endPar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3131039" y="5510943"/>
            <a:ext cx="4342856" cy="1015663"/>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yến</a:t>
            </a:r>
            <a:r>
              <a:rPr kumimoji="0" lang="en-US" sz="6000" b="1" i="0" u="none" strike="noStrike" kern="1200" cap="none" spc="0" normalizeH="0" baseline="0" noProof="0" dirty="0">
                <a:ln w="12700">
                  <a:solidFill>
                    <a:srgbClr val="00B050"/>
                  </a:solidFill>
                  <a:prstDash val="solid"/>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a:noFill/>
                </a:ln>
                <a:solidFill>
                  <a:srgbClr val="9BBB59"/>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23859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74"/>
                                        </p:tgtEl>
                                        <p:attrNameLst>
                                          <p:attrName>style.visibility</p:attrName>
                                        </p:attrNameLst>
                                      </p:cBhvr>
                                      <p:to>
                                        <p:strVal val="visible"/>
                                      </p:to>
                                    </p:set>
                                    <p:anim calcmode="lin" valueType="num">
                                      <p:cBhvr>
                                        <p:cTn id="7" dur="1000" fill="hold"/>
                                        <p:tgtEl>
                                          <p:spTgt spid="2174"/>
                                        </p:tgtEl>
                                        <p:attrNameLst>
                                          <p:attrName>ppt_w</p:attrName>
                                        </p:attrNameLst>
                                      </p:cBhvr>
                                      <p:tavLst>
                                        <p:tav tm="0">
                                          <p:val>
                                            <p:fltVal val="0"/>
                                          </p:val>
                                        </p:tav>
                                        <p:tav tm="100000">
                                          <p:val>
                                            <p:strVal val="#ppt_w"/>
                                          </p:val>
                                        </p:tav>
                                      </p:tavLst>
                                    </p:anim>
                                    <p:anim calcmode="lin" valueType="num">
                                      <p:cBhvr>
                                        <p:cTn id="8" dur="1000" fill="hold"/>
                                        <p:tgtEl>
                                          <p:spTgt spid="2174"/>
                                        </p:tgtEl>
                                        <p:attrNameLst>
                                          <p:attrName>ppt_h</p:attrName>
                                        </p:attrNameLst>
                                      </p:cBhvr>
                                      <p:tavLst>
                                        <p:tav tm="0">
                                          <p:val>
                                            <p:fltVal val="0"/>
                                          </p:val>
                                        </p:tav>
                                        <p:tav tm="100000">
                                          <p:val>
                                            <p:strVal val="#ppt_h"/>
                                          </p:val>
                                        </p:tav>
                                      </p:tavLst>
                                    </p:anim>
                                    <p:anim calcmode="lin" valueType="num">
                                      <p:cBhvr>
                                        <p:cTn id="9" dur="1000" fill="hold"/>
                                        <p:tgtEl>
                                          <p:spTgt spid="2174"/>
                                        </p:tgtEl>
                                        <p:attrNameLst>
                                          <p:attrName>style.rotation</p:attrName>
                                        </p:attrNameLst>
                                      </p:cBhvr>
                                      <p:tavLst>
                                        <p:tav tm="0">
                                          <p:val>
                                            <p:fltVal val="90"/>
                                          </p:val>
                                        </p:tav>
                                        <p:tav tm="100000">
                                          <p:val>
                                            <p:fltVal val="0"/>
                                          </p:val>
                                        </p:tav>
                                      </p:tavLst>
                                    </p:anim>
                                    <p:animEffect transition="in" filter="fade">
                                      <p:cBhvr>
                                        <p:cTn id="10" dur="1000"/>
                                        <p:tgtEl>
                                          <p:spTgt spid="217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par>
                                <p:cTn id="21" presetID="2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ppt_x</p:attrName>
                                        </p:attrNameLst>
                                      </p:cBhvr>
                                      <p:tavLst>
                                        <p:tav tm="0">
                                          <p:val>
                                            <p:strVal val="#ppt_x-.2"/>
                                          </p:val>
                                        </p:tav>
                                        <p:tav tm="100000">
                                          <p:val>
                                            <p:strVal val="#ppt_x"/>
                                          </p:val>
                                        </p:tav>
                                      </p:tavLst>
                                    </p:anim>
                                    <p:anim calcmode="lin" valueType="num">
                                      <p:cBhvr>
                                        <p:cTn id="2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4"/>
                                        </p:tgtEl>
                                      </p:cBhvr>
                                    </p:animEffect>
                                  </p:childTnLst>
                                </p:cTn>
                              </p:par>
                            </p:childTnLst>
                          </p:cTn>
                        </p:par>
                        <p:par>
                          <p:cTn id="26" fill="hold">
                            <p:stCondLst>
                              <p:cond delay="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41"/>
                                        </p:tgtEl>
                                        <p:attrNameLst>
                                          <p:attrName>style.visibility</p:attrName>
                                        </p:attrNameLst>
                                      </p:cBhvr>
                                      <p:to>
                                        <p:strVal val="visible"/>
                                      </p:to>
                                    </p:set>
                                    <p:anim calcmode="lin" valueType="num">
                                      <p:cBhvr>
                                        <p:cTn id="29"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0" dur="1000" fill="hold"/>
                                        <p:tgtEl>
                                          <p:spTgt spid="41"/>
                                        </p:tgtEl>
                                        <p:attrNameLst>
                                          <p:attrName>ppt_y</p:attrName>
                                        </p:attrNameLst>
                                      </p:cBhvr>
                                      <p:tavLst>
                                        <p:tav tm="0">
                                          <p:val>
                                            <p:strVal val="#ppt_y"/>
                                          </p:val>
                                        </p:tav>
                                        <p:tav tm="100000">
                                          <p:val>
                                            <p:strVal val="#ppt_y"/>
                                          </p:val>
                                        </p:tav>
                                      </p:tavLst>
                                    </p:anim>
                                    <p:anim calcmode="lin" valueType="num">
                                      <p:cBhvr>
                                        <p:cTn id="31"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2"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41" name="PA_文本框 33"/>
          <p:cNvSpPr txBox="1"/>
          <p:nvPr>
            <p:custDataLst>
              <p:tags r:id="rId2"/>
            </p:custDataLst>
          </p:nvPr>
        </p:nvSpPr>
        <p:spPr>
          <a:xfrm>
            <a:off x="1307190" y="5025473"/>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4970" y="4594852"/>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553673" y="3202692"/>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655355" y="754397"/>
            <a:ext cx="2602489" cy="2602489"/>
          </a:xfrm>
          <a:prstGeom prst="rect">
            <a:avLst/>
          </a:prstGeom>
        </p:spPr>
      </p:pic>
      <p:sp>
        <p:nvSpPr>
          <p:cNvPr id="44" name="Rectangle 43"/>
          <p:cNvSpPr/>
          <p:nvPr/>
        </p:nvSpPr>
        <p:spPr>
          <a:xfrm>
            <a:off x="750598" y="1822039"/>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4" name="Group 3"/>
          <p:cNvGrpSpPr/>
          <p:nvPr/>
        </p:nvGrpSpPr>
        <p:grpSpPr>
          <a:xfrm>
            <a:off x="4716392" y="1533233"/>
            <a:ext cx="6433250" cy="1823653"/>
            <a:chOff x="5668892" y="1590383"/>
            <a:chExt cx="6433250" cy="1823653"/>
          </a:xfrm>
        </p:grpSpPr>
        <p:sp>
          <p:nvSpPr>
            <p:cNvPr id="45" name="Rounded Rectangle 44"/>
            <p:cNvSpPr/>
            <p:nvPr/>
          </p:nvSpPr>
          <p:spPr>
            <a:xfrm>
              <a:off x="5668892" y="1590383"/>
              <a:ext cx="6433250" cy="18236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6" name="Group 77"/>
            <p:cNvGrpSpPr/>
            <p:nvPr/>
          </p:nvGrpSpPr>
          <p:grpSpPr>
            <a:xfrm>
              <a:off x="6162752" y="1713957"/>
              <a:ext cx="905446" cy="777926"/>
              <a:chOff x="9430183" y="2078182"/>
              <a:chExt cx="2410690" cy="2436077"/>
            </a:xfrm>
          </p:grpSpPr>
          <p:pic>
            <p:nvPicPr>
              <p:cNvPr id="47" name="Picture 46" descr="images (2).png"/>
              <p:cNvPicPr>
                <a:picLocks noChangeAspect="1"/>
              </p:cNvPicPr>
              <p:nvPr/>
            </p:nvPicPr>
            <p:blipFill>
              <a:blip r:embed="rId8"/>
              <a:stretch>
                <a:fillRect/>
              </a:stretch>
            </p:blipFill>
            <p:spPr>
              <a:xfrm>
                <a:off x="9430183" y="2078182"/>
                <a:ext cx="2410690" cy="2410690"/>
              </a:xfrm>
              <a:prstGeom prst="rect">
                <a:avLst/>
              </a:prstGeom>
            </p:spPr>
          </p:pic>
          <p:sp>
            <p:nvSpPr>
              <p:cNvPr id="48" name="TextBox 4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77"/>
            <p:cNvGrpSpPr/>
            <p:nvPr/>
          </p:nvGrpSpPr>
          <p:grpSpPr>
            <a:xfrm>
              <a:off x="7275612" y="1733036"/>
              <a:ext cx="905446" cy="777926"/>
              <a:chOff x="9430183" y="2078182"/>
              <a:chExt cx="2410690" cy="2436077"/>
            </a:xfrm>
          </p:grpSpPr>
          <p:pic>
            <p:nvPicPr>
              <p:cNvPr id="51" name="Picture 50" descr="images (2).png"/>
              <p:cNvPicPr>
                <a:picLocks noChangeAspect="1"/>
              </p:cNvPicPr>
              <p:nvPr/>
            </p:nvPicPr>
            <p:blipFill>
              <a:blip r:embed="rId8"/>
              <a:stretch>
                <a:fillRect/>
              </a:stretch>
            </p:blipFill>
            <p:spPr>
              <a:xfrm>
                <a:off x="9430183" y="2078182"/>
                <a:ext cx="2410690" cy="2410690"/>
              </a:xfrm>
              <a:prstGeom prst="rect">
                <a:avLst/>
              </a:prstGeom>
            </p:spPr>
          </p:pic>
          <p:sp>
            <p:nvSpPr>
              <p:cNvPr id="52" name="TextBox 5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3" name="Group 77"/>
            <p:cNvGrpSpPr/>
            <p:nvPr/>
          </p:nvGrpSpPr>
          <p:grpSpPr>
            <a:xfrm>
              <a:off x="8406190" y="1713216"/>
              <a:ext cx="905446" cy="777926"/>
              <a:chOff x="9430183" y="2078182"/>
              <a:chExt cx="2410690" cy="2436077"/>
            </a:xfrm>
          </p:grpSpPr>
          <p:pic>
            <p:nvPicPr>
              <p:cNvPr id="54" name="Picture 53" descr="images (2).png"/>
              <p:cNvPicPr>
                <a:picLocks noChangeAspect="1"/>
              </p:cNvPicPr>
              <p:nvPr/>
            </p:nvPicPr>
            <p:blipFill>
              <a:blip r:embed="rId8"/>
              <a:stretch>
                <a:fillRect/>
              </a:stretch>
            </p:blipFill>
            <p:spPr>
              <a:xfrm>
                <a:off x="9430183" y="2078182"/>
                <a:ext cx="2410690" cy="2410690"/>
              </a:xfrm>
              <a:prstGeom prst="rect">
                <a:avLst/>
              </a:prstGeom>
            </p:spPr>
          </p:pic>
          <p:sp>
            <p:nvSpPr>
              <p:cNvPr id="55" name="TextBox 5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56" name="Group 77"/>
            <p:cNvGrpSpPr/>
            <p:nvPr/>
          </p:nvGrpSpPr>
          <p:grpSpPr>
            <a:xfrm>
              <a:off x="9519050" y="1732295"/>
              <a:ext cx="905446" cy="777926"/>
              <a:chOff x="9430183" y="2078182"/>
              <a:chExt cx="2410690" cy="2436077"/>
            </a:xfrm>
          </p:grpSpPr>
          <p:pic>
            <p:nvPicPr>
              <p:cNvPr id="57" name="Picture 56" descr="images (2).png"/>
              <p:cNvPicPr>
                <a:picLocks noChangeAspect="1"/>
              </p:cNvPicPr>
              <p:nvPr/>
            </p:nvPicPr>
            <p:blipFill>
              <a:blip r:embed="rId8"/>
              <a:stretch>
                <a:fillRect/>
              </a:stretch>
            </p:blipFill>
            <p:spPr>
              <a:xfrm>
                <a:off x="9430183" y="2078182"/>
                <a:ext cx="2410690" cy="2410690"/>
              </a:xfrm>
              <a:prstGeom prst="rect">
                <a:avLst/>
              </a:prstGeom>
            </p:spPr>
          </p:pic>
          <p:sp>
            <p:nvSpPr>
              <p:cNvPr id="58" name="TextBox 5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0" name="Group 77"/>
            <p:cNvGrpSpPr/>
            <p:nvPr/>
          </p:nvGrpSpPr>
          <p:grpSpPr>
            <a:xfrm>
              <a:off x="10682123" y="1732295"/>
              <a:ext cx="905446" cy="777926"/>
              <a:chOff x="9430183" y="2078182"/>
              <a:chExt cx="2410690" cy="2436077"/>
            </a:xfrm>
          </p:grpSpPr>
          <p:pic>
            <p:nvPicPr>
              <p:cNvPr id="61" name="Picture 60" descr="images (2).png"/>
              <p:cNvPicPr>
                <a:picLocks noChangeAspect="1"/>
              </p:cNvPicPr>
              <p:nvPr/>
            </p:nvPicPr>
            <p:blipFill>
              <a:blip r:embed="rId8"/>
              <a:stretch>
                <a:fillRect/>
              </a:stretch>
            </p:blipFill>
            <p:spPr>
              <a:xfrm>
                <a:off x="9430183" y="2078182"/>
                <a:ext cx="2410690" cy="2410690"/>
              </a:xfrm>
              <a:prstGeom prst="rect">
                <a:avLst/>
              </a:prstGeom>
            </p:spPr>
          </p:pic>
          <p:sp>
            <p:nvSpPr>
              <p:cNvPr id="62" name="TextBox 61"/>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3" name="Group 77"/>
            <p:cNvGrpSpPr/>
            <p:nvPr/>
          </p:nvGrpSpPr>
          <p:grpSpPr>
            <a:xfrm>
              <a:off x="6156823" y="2537231"/>
              <a:ext cx="905446" cy="777926"/>
              <a:chOff x="9430183" y="2078182"/>
              <a:chExt cx="2410690" cy="2436077"/>
            </a:xfrm>
          </p:grpSpPr>
          <p:pic>
            <p:nvPicPr>
              <p:cNvPr id="64" name="Picture 63" descr="images (2).png"/>
              <p:cNvPicPr>
                <a:picLocks noChangeAspect="1"/>
              </p:cNvPicPr>
              <p:nvPr/>
            </p:nvPicPr>
            <p:blipFill>
              <a:blip r:embed="rId8"/>
              <a:stretch>
                <a:fillRect/>
              </a:stretch>
            </p:blipFill>
            <p:spPr>
              <a:xfrm>
                <a:off x="9430183" y="2078182"/>
                <a:ext cx="2410690" cy="2410690"/>
              </a:xfrm>
              <a:prstGeom prst="rect">
                <a:avLst/>
              </a:prstGeom>
            </p:spPr>
          </p:pic>
          <p:sp>
            <p:nvSpPr>
              <p:cNvPr id="65" name="TextBox 64"/>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6" name="Group 77"/>
            <p:cNvGrpSpPr/>
            <p:nvPr/>
          </p:nvGrpSpPr>
          <p:grpSpPr>
            <a:xfrm>
              <a:off x="7269683" y="2556310"/>
              <a:ext cx="905446" cy="777926"/>
              <a:chOff x="9430183" y="2078182"/>
              <a:chExt cx="2410690" cy="2436077"/>
            </a:xfrm>
          </p:grpSpPr>
          <p:pic>
            <p:nvPicPr>
              <p:cNvPr id="67" name="Picture 66" descr="images (2).png"/>
              <p:cNvPicPr>
                <a:picLocks noChangeAspect="1"/>
              </p:cNvPicPr>
              <p:nvPr/>
            </p:nvPicPr>
            <p:blipFill>
              <a:blip r:embed="rId8"/>
              <a:stretch>
                <a:fillRect/>
              </a:stretch>
            </p:blipFill>
            <p:spPr>
              <a:xfrm>
                <a:off x="9430183" y="2078182"/>
                <a:ext cx="2410690" cy="2410690"/>
              </a:xfrm>
              <a:prstGeom prst="rect">
                <a:avLst/>
              </a:prstGeom>
            </p:spPr>
          </p:pic>
          <p:sp>
            <p:nvSpPr>
              <p:cNvPr id="68" name="TextBox 67"/>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69" name="Group 77"/>
            <p:cNvGrpSpPr/>
            <p:nvPr/>
          </p:nvGrpSpPr>
          <p:grpSpPr>
            <a:xfrm>
              <a:off x="8400261" y="2536490"/>
              <a:ext cx="905446" cy="777926"/>
              <a:chOff x="9430183" y="2078182"/>
              <a:chExt cx="2410690" cy="2436077"/>
            </a:xfrm>
          </p:grpSpPr>
          <p:pic>
            <p:nvPicPr>
              <p:cNvPr id="70" name="Picture 69" descr="images (2).png"/>
              <p:cNvPicPr>
                <a:picLocks noChangeAspect="1"/>
              </p:cNvPicPr>
              <p:nvPr/>
            </p:nvPicPr>
            <p:blipFill>
              <a:blip r:embed="rId8"/>
              <a:stretch>
                <a:fillRect/>
              </a:stretch>
            </p:blipFill>
            <p:spPr>
              <a:xfrm>
                <a:off x="9430183" y="2078182"/>
                <a:ext cx="2410690" cy="2410690"/>
              </a:xfrm>
              <a:prstGeom prst="rect">
                <a:avLst/>
              </a:prstGeom>
            </p:spPr>
          </p:pic>
          <p:sp>
            <p:nvSpPr>
              <p:cNvPr id="71" name="TextBox 70"/>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2" name="Group 77"/>
            <p:cNvGrpSpPr/>
            <p:nvPr/>
          </p:nvGrpSpPr>
          <p:grpSpPr>
            <a:xfrm>
              <a:off x="9513121" y="2555569"/>
              <a:ext cx="905446" cy="777926"/>
              <a:chOff x="9430183" y="2078182"/>
              <a:chExt cx="2410690" cy="2436077"/>
            </a:xfrm>
          </p:grpSpPr>
          <p:pic>
            <p:nvPicPr>
              <p:cNvPr id="73" name="Picture 72" descr="images (2).png"/>
              <p:cNvPicPr>
                <a:picLocks noChangeAspect="1"/>
              </p:cNvPicPr>
              <p:nvPr/>
            </p:nvPicPr>
            <p:blipFill>
              <a:blip r:embed="rId8"/>
              <a:stretch>
                <a:fillRect/>
              </a:stretch>
            </p:blipFill>
            <p:spPr>
              <a:xfrm>
                <a:off x="9430183" y="2078182"/>
                <a:ext cx="2410690" cy="2410690"/>
              </a:xfrm>
              <a:prstGeom prst="rect">
                <a:avLst/>
              </a:prstGeom>
            </p:spPr>
          </p:pic>
          <p:sp>
            <p:nvSpPr>
              <p:cNvPr id="74" name="TextBox 73"/>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75" name="Group 77"/>
            <p:cNvGrpSpPr/>
            <p:nvPr/>
          </p:nvGrpSpPr>
          <p:grpSpPr>
            <a:xfrm>
              <a:off x="10676194" y="2555569"/>
              <a:ext cx="905446" cy="777926"/>
              <a:chOff x="9430183" y="2078182"/>
              <a:chExt cx="2410690" cy="2436077"/>
            </a:xfrm>
          </p:grpSpPr>
          <p:pic>
            <p:nvPicPr>
              <p:cNvPr id="76" name="Picture 75" descr="images (2).png"/>
              <p:cNvPicPr>
                <a:picLocks noChangeAspect="1"/>
              </p:cNvPicPr>
              <p:nvPr/>
            </p:nvPicPr>
            <p:blipFill>
              <a:blip r:embed="rId8"/>
              <a:stretch>
                <a:fillRect/>
              </a:stretch>
            </p:blipFill>
            <p:spPr>
              <a:xfrm>
                <a:off x="9430183" y="2078182"/>
                <a:ext cx="2410690" cy="2410690"/>
              </a:xfrm>
              <a:prstGeom prst="rect">
                <a:avLst/>
              </a:prstGeom>
            </p:spPr>
          </p:pic>
          <p:sp>
            <p:nvSpPr>
              <p:cNvPr id="77" name="TextBox 76"/>
              <p:cNvSpPr txBox="1"/>
              <p:nvPr/>
            </p:nvSpPr>
            <p:spPr>
              <a:xfrm>
                <a:off x="9637106" y="3106056"/>
                <a:ext cx="1969313" cy="14082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 </a:t>
                </a:r>
                <a:r>
                  <a:rPr kumimoji="0" lang="en-US" sz="2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tạ</a:t>
                </a:r>
                <a:endPar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sp>
        <p:nvSpPr>
          <p:cNvPr id="5" name="Rectangle 4"/>
          <p:cNvSpPr/>
          <p:nvPr/>
        </p:nvSpPr>
        <p:spPr>
          <a:xfrm>
            <a:off x="2587443" y="4961366"/>
            <a:ext cx="4257897"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endPar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610166" y="5722402"/>
            <a:ext cx="4257897"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10 </a:t>
            </a:r>
            <a:r>
              <a:rPr kumimoji="0" lang="en-US" sz="6000" b="1" i="0" u="none" strike="noStrike" kern="1200" cap="none" spc="0" normalizeH="0" baseline="0" noProof="0" dirty="0" err="1">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tạ</a:t>
            </a:r>
            <a:r>
              <a:rPr kumimoji="0" lang="en-US" sz="6000" b="1" i="0" u="none" strike="noStrike" kern="1200" cap="none" spc="0" normalizeH="0" baseline="0" noProof="0" dirty="0">
                <a:ln w="12700">
                  <a:solidFill>
                    <a:srgbClr val="FFA500"/>
                  </a:solidFill>
                  <a:prstDash val="solid"/>
                </a:ln>
                <a:solidFill>
                  <a:srgbClr val="FFA5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95096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1000" fill="hold"/>
                                        <p:tgtEl>
                                          <p:spTgt spid="14"/>
                                        </p:tgtEl>
                                        <p:attrNameLst>
                                          <p:attrName>ppt_x</p:attrName>
                                        </p:attrNameLst>
                                      </p:cBhvr>
                                      <p:tavLst>
                                        <p:tav tm="0">
                                          <p:val>
                                            <p:strVal val="#ppt_x-.2"/>
                                          </p:val>
                                        </p:tav>
                                        <p:tav tm="100000">
                                          <p:val>
                                            <p:strVal val="#ppt_x"/>
                                          </p:val>
                                        </p:tav>
                                      </p:tavLst>
                                    </p:anim>
                                    <p:anim calcmode="lin" valueType="num">
                                      <p:cBhvr>
                                        <p:cTn id="2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4"/>
                                        </p:tgtEl>
                                      </p:cBhvr>
                                    </p:animEffect>
                                  </p:childTnLst>
                                </p:cTn>
                              </p:par>
                            </p:childTnLst>
                          </p:cTn>
                        </p:par>
                        <p:par>
                          <p:cTn id="23" fill="hold">
                            <p:stCondLst>
                              <p:cond delay="5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41"/>
                                        </p:tgtEl>
                                        <p:attrNameLst>
                                          <p:attrName>style.visibility</p:attrName>
                                        </p:attrNameLst>
                                      </p:cBhvr>
                                      <p:to>
                                        <p:strVal val="visible"/>
                                      </p:to>
                                    </p:set>
                                    <p:anim calcmode="lin" valueType="num">
                                      <p:cBhvr>
                                        <p:cTn id="26" dur="10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41"/>
                                        </p:tgtEl>
                                        <p:attrNameLst>
                                          <p:attrName>ppt_y</p:attrName>
                                        </p:attrNameLst>
                                      </p:cBhvr>
                                      <p:tavLst>
                                        <p:tav tm="0">
                                          <p:val>
                                            <p:strVal val="#ppt_y"/>
                                          </p:val>
                                        </p:tav>
                                        <p:tav tm="100000">
                                          <p:val>
                                            <p:strVal val="#ppt_y"/>
                                          </p:val>
                                        </p:tav>
                                      </p:tavLst>
                                    </p:anim>
                                    <p:anim calcmode="lin" valueType="num">
                                      <p:cBhvr>
                                        <p:cTn id="28" dur="10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_图片 3"/>
          <p:cNvPicPr>
            <a:picLocks noChangeAspect="1"/>
          </p:cNvPicPr>
          <p:nvPr>
            <p:custDataLst>
              <p:tags r:id="rId1"/>
            </p:custDataLst>
          </p:nvPr>
        </p:nvPicPr>
        <p:blipFill rotWithShape="1">
          <a:blip r:embed="rId4"/>
          <a:srcRect t="24136"/>
          <a:stretch>
            <a:fillRect/>
          </a:stretch>
        </p:blipFill>
        <p:spPr>
          <a:xfrm>
            <a:off x="-881143" y="-924121"/>
            <a:ext cx="13911343" cy="8706241"/>
          </a:xfrm>
          <a:prstGeom prst="rect">
            <a:avLst/>
          </a:prstGeom>
        </p:spPr>
      </p:pic>
      <p:sp>
        <p:nvSpPr>
          <p:cNvPr id="17" name="PA_文本框 33"/>
          <p:cNvSpPr txBox="1"/>
          <p:nvPr>
            <p:custDataLst>
              <p:tags r:id="rId2"/>
            </p:custDataLst>
          </p:nvPr>
        </p:nvSpPr>
        <p:spPr>
          <a:xfrm>
            <a:off x="2613250" y="4893620"/>
            <a:ext cx="7331150" cy="1938992"/>
          </a:xfrm>
          <a:custGeom>
            <a:avLst/>
            <a:gdLst>
              <a:gd name="connsiteX0" fmla="*/ 0 w 7331150"/>
              <a:gd name="connsiteY0" fmla="*/ 0 h 1938992"/>
              <a:gd name="connsiteX1" fmla="*/ 593157 w 7331150"/>
              <a:gd name="connsiteY1" fmla="*/ 0 h 1938992"/>
              <a:gd name="connsiteX2" fmla="*/ 1186313 w 7331150"/>
              <a:gd name="connsiteY2" fmla="*/ 0 h 1938992"/>
              <a:gd name="connsiteX3" fmla="*/ 1999405 w 7331150"/>
              <a:gd name="connsiteY3" fmla="*/ 0 h 1938992"/>
              <a:gd name="connsiteX4" fmla="*/ 2519250 w 7331150"/>
              <a:gd name="connsiteY4" fmla="*/ 0 h 1938992"/>
              <a:gd name="connsiteX5" fmla="*/ 3332341 w 7331150"/>
              <a:gd name="connsiteY5" fmla="*/ 0 h 1938992"/>
              <a:gd name="connsiteX6" fmla="*/ 4072121 w 7331150"/>
              <a:gd name="connsiteY6" fmla="*/ 0 h 1938992"/>
              <a:gd name="connsiteX7" fmla="*/ 4811900 w 7331150"/>
              <a:gd name="connsiteY7" fmla="*/ 0 h 1938992"/>
              <a:gd name="connsiteX8" fmla="*/ 5551680 w 7331150"/>
              <a:gd name="connsiteY8" fmla="*/ 0 h 1938992"/>
              <a:gd name="connsiteX9" fmla="*/ 5998214 w 7331150"/>
              <a:gd name="connsiteY9" fmla="*/ 0 h 1938992"/>
              <a:gd name="connsiteX10" fmla="*/ 6591370 w 7331150"/>
              <a:gd name="connsiteY10" fmla="*/ 0 h 1938992"/>
              <a:gd name="connsiteX11" fmla="*/ 7331150 w 7331150"/>
              <a:gd name="connsiteY11" fmla="*/ 0 h 1938992"/>
              <a:gd name="connsiteX12" fmla="*/ 7331150 w 7331150"/>
              <a:gd name="connsiteY12" fmla="*/ 588161 h 1938992"/>
              <a:gd name="connsiteX13" fmla="*/ 7331150 w 7331150"/>
              <a:gd name="connsiteY13" fmla="*/ 1176322 h 1938992"/>
              <a:gd name="connsiteX14" fmla="*/ 7331150 w 7331150"/>
              <a:gd name="connsiteY14" fmla="*/ 1938992 h 1938992"/>
              <a:gd name="connsiteX15" fmla="*/ 6811305 w 7331150"/>
              <a:gd name="connsiteY15" fmla="*/ 1938992 h 1938992"/>
              <a:gd name="connsiteX16" fmla="*/ 6144837 w 7331150"/>
              <a:gd name="connsiteY16" fmla="*/ 1938992 h 1938992"/>
              <a:gd name="connsiteX17" fmla="*/ 5331745 w 7331150"/>
              <a:gd name="connsiteY17" fmla="*/ 1938992 h 1938992"/>
              <a:gd name="connsiteX18" fmla="*/ 4738589 w 7331150"/>
              <a:gd name="connsiteY18" fmla="*/ 1938992 h 1938992"/>
              <a:gd name="connsiteX19" fmla="*/ 4145432 w 7331150"/>
              <a:gd name="connsiteY19" fmla="*/ 1938992 h 1938992"/>
              <a:gd name="connsiteX20" fmla="*/ 3405652 w 7331150"/>
              <a:gd name="connsiteY20" fmla="*/ 1938992 h 1938992"/>
              <a:gd name="connsiteX21" fmla="*/ 2812496 w 7331150"/>
              <a:gd name="connsiteY21" fmla="*/ 1938992 h 1938992"/>
              <a:gd name="connsiteX22" fmla="*/ 2292651 w 7331150"/>
              <a:gd name="connsiteY22" fmla="*/ 1938992 h 1938992"/>
              <a:gd name="connsiteX23" fmla="*/ 1626182 w 7331150"/>
              <a:gd name="connsiteY23" fmla="*/ 1938992 h 1938992"/>
              <a:gd name="connsiteX24" fmla="*/ 886403 w 7331150"/>
              <a:gd name="connsiteY24" fmla="*/ 1938992 h 1938992"/>
              <a:gd name="connsiteX25" fmla="*/ 0 w 7331150"/>
              <a:gd name="connsiteY25" fmla="*/ 1938992 h 1938992"/>
              <a:gd name="connsiteX26" fmla="*/ 0 w 7331150"/>
              <a:gd name="connsiteY26" fmla="*/ 1292661 h 1938992"/>
              <a:gd name="connsiteX27" fmla="*/ 0 w 7331150"/>
              <a:gd name="connsiteY27" fmla="*/ 607551 h 1938992"/>
              <a:gd name="connsiteX28" fmla="*/ 0 w 7331150"/>
              <a:gd name="connsiteY28"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331150" h="1938992" fill="none" extrusionOk="0">
                <a:moveTo>
                  <a:pt x="0" y="0"/>
                </a:moveTo>
                <a:cubicBezTo>
                  <a:pt x="282237" y="-16144"/>
                  <a:pt x="363989" y="-20514"/>
                  <a:pt x="593157" y="0"/>
                </a:cubicBezTo>
                <a:cubicBezTo>
                  <a:pt x="822325" y="20514"/>
                  <a:pt x="930166" y="-10489"/>
                  <a:pt x="1186313" y="0"/>
                </a:cubicBezTo>
                <a:cubicBezTo>
                  <a:pt x="1442460" y="10489"/>
                  <a:pt x="1741725" y="-32014"/>
                  <a:pt x="1999405" y="0"/>
                </a:cubicBezTo>
                <a:cubicBezTo>
                  <a:pt x="2257085" y="32014"/>
                  <a:pt x="2389936" y="5671"/>
                  <a:pt x="2519250" y="0"/>
                </a:cubicBezTo>
                <a:cubicBezTo>
                  <a:pt x="2648564" y="-5671"/>
                  <a:pt x="3063527" y="33304"/>
                  <a:pt x="3332341" y="0"/>
                </a:cubicBezTo>
                <a:cubicBezTo>
                  <a:pt x="3601155" y="-33304"/>
                  <a:pt x="3897215" y="-31709"/>
                  <a:pt x="4072121" y="0"/>
                </a:cubicBezTo>
                <a:cubicBezTo>
                  <a:pt x="4247027" y="31709"/>
                  <a:pt x="4650324" y="-11699"/>
                  <a:pt x="4811900" y="0"/>
                </a:cubicBezTo>
                <a:cubicBezTo>
                  <a:pt x="4973476" y="11699"/>
                  <a:pt x="5235474" y="5635"/>
                  <a:pt x="5551680" y="0"/>
                </a:cubicBezTo>
                <a:cubicBezTo>
                  <a:pt x="5867886" y="-5635"/>
                  <a:pt x="5897226" y="11755"/>
                  <a:pt x="5998214" y="0"/>
                </a:cubicBezTo>
                <a:cubicBezTo>
                  <a:pt x="6099202" y="-11755"/>
                  <a:pt x="6336245" y="-20839"/>
                  <a:pt x="6591370" y="0"/>
                </a:cubicBezTo>
                <a:cubicBezTo>
                  <a:pt x="6846495" y="20839"/>
                  <a:pt x="6968602" y="-13269"/>
                  <a:pt x="7331150" y="0"/>
                </a:cubicBezTo>
                <a:cubicBezTo>
                  <a:pt x="7324514" y="200410"/>
                  <a:pt x="7315051" y="299682"/>
                  <a:pt x="7331150" y="588161"/>
                </a:cubicBezTo>
                <a:cubicBezTo>
                  <a:pt x="7347249" y="876640"/>
                  <a:pt x="7348735" y="941862"/>
                  <a:pt x="7331150" y="1176322"/>
                </a:cubicBezTo>
                <a:cubicBezTo>
                  <a:pt x="7313565" y="1410782"/>
                  <a:pt x="7367569" y="1595400"/>
                  <a:pt x="7331150" y="1938992"/>
                </a:cubicBezTo>
                <a:cubicBezTo>
                  <a:pt x="7156876" y="1925838"/>
                  <a:pt x="6943986" y="1946628"/>
                  <a:pt x="6811305" y="1938992"/>
                </a:cubicBezTo>
                <a:cubicBezTo>
                  <a:pt x="6678624" y="1931356"/>
                  <a:pt x="6410920" y="1914833"/>
                  <a:pt x="6144837" y="1938992"/>
                </a:cubicBezTo>
                <a:cubicBezTo>
                  <a:pt x="5878754" y="1963151"/>
                  <a:pt x="5544830" y="1973611"/>
                  <a:pt x="5331745" y="1938992"/>
                </a:cubicBezTo>
                <a:cubicBezTo>
                  <a:pt x="5118660" y="1904373"/>
                  <a:pt x="4885389" y="1927785"/>
                  <a:pt x="4738589" y="1938992"/>
                </a:cubicBezTo>
                <a:cubicBezTo>
                  <a:pt x="4591789" y="1950199"/>
                  <a:pt x="4440300" y="1922865"/>
                  <a:pt x="4145432" y="1938992"/>
                </a:cubicBezTo>
                <a:cubicBezTo>
                  <a:pt x="3850564" y="1955119"/>
                  <a:pt x="3747354" y="1912448"/>
                  <a:pt x="3405652" y="1938992"/>
                </a:cubicBezTo>
                <a:cubicBezTo>
                  <a:pt x="3063950" y="1965536"/>
                  <a:pt x="2973609" y="1927395"/>
                  <a:pt x="2812496" y="1938992"/>
                </a:cubicBezTo>
                <a:cubicBezTo>
                  <a:pt x="2651383" y="1950589"/>
                  <a:pt x="2511867" y="1916939"/>
                  <a:pt x="2292651" y="1938992"/>
                </a:cubicBezTo>
                <a:cubicBezTo>
                  <a:pt x="2073435" y="1961045"/>
                  <a:pt x="1900108" y="1964877"/>
                  <a:pt x="1626182" y="1938992"/>
                </a:cubicBezTo>
                <a:cubicBezTo>
                  <a:pt x="1352256" y="1913107"/>
                  <a:pt x="1181077" y="1966545"/>
                  <a:pt x="886403" y="1938992"/>
                </a:cubicBezTo>
                <a:cubicBezTo>
                  <a:pt x="591729" y="1911439"/>
                  <a:pt x="275861" y="1914992"/>
                  <a:pt x="0" y="1938992"/>
                </a:cubicBezTo>
                <a:cubicBezTo>
                  <a:pt x="6075" y="1644418"/>
                  <a:pt x="-14666" y="1518584"/>
                  <a:pt x="0" y="1292661"/>
                </a:cubicBezTo>
                <a:cubicBezTo>
                  <a:pt x="14666" y="1066738"/>
                  <a:pt x="27872" y="867853"/>
                  <a:pt x="0" y="607551"/>
                </a:cubicBezTo>
                <a:cubicBezTo>
                  <a:pt x="-27872" y="347249"/>
                  <a:pt x="-15761" y="230983"/>
                  <a:pt x="0" y="0"/>
                </a:cubicBezTo>
                <a:close/>
              </a:path>
              <a:path w="7331150" h="1938992" stroke="0" extrusionOk="0">
                <a:moveTo>
                  <a:pt x="0" y="0"/>
                </a:moveTo>
                <a:cubicBezTo>
                  <a:pt x="229554" y="23033"/>
                  <a:pt x="302751" y="474"/>
                  <a:pt x="593157" y="0"/>
                </a:cubicBezTo>
                <a:cubicBezTo>
                  <a:pt x="883563" y="-474"/>
                  <a:pt x="1089480" y="5342"/>
                  <a:pt x="1406248" y="0"/>
                </a:cubicBezTo>
                <a:cubicBezTo>
                  <a:pt x="1723016" y="-5342"/>
                  <a:pt x="1967927" y="14973"/>
                  <a:pt x="2146028" y="0"/>
                </a:cubicBezTo>
                <a:cubicBezTo>
                  <a:pt x="2324129" y="-14973"/>
                  <a:pt x="2409952" y="10784"/>
                  <a:pt x="2665873" y="0"/>
                </a:cubicBezTo>
                <a:cubicBezTo>
                  <a:pt x="2921794" y="-10784"/>
                  <a:pt x="3198550" y="25964"/>
                  <a:pt x="3332341" y="0"/>
                </a:cubicBezTo>
                <a:cubicBezTo>
                  <a:pt x="3466132" y="-25964"/>
                  <a:pt x="3774490" y="-23036"/>
                  <a:pt x="3925498" y="0"/>
                </a:cubicBezTo>
                <a:cubicBezTo>
                  <a:pt x="4076506" y="23036"/>
                  <a:pt x="4291510" y="-2671"/>
                  <a:pt x="4445343" y="0"/>
                </a:cubicBezTo>
                <a:cubicBezTo>
                  <a:pt x="4599177" y="2671"/>
                  <a:pt x="4851225" y="19339"/>
                  <a:pt x="4965188" y="0"/>
                </a:cubicBezTo>
                <a:cubicBezTo>
                  <a:pt x="5079151" y="-19339"/>
                  <a:pt x="5561460" y="-29529"/>
                  <a:pt x="5778279" y="0"/>
                </a:cubicBezTo>
                <a:cubicBezTo>
                  <a:pt x="5995098" y="29529"/>
                  <a:pt x="6161153" y="6805"/>
                  <a:pt x="6298124" y="0"/>
                </a:cubicBezTo>
                <a:cubicBezTo>
                  <a:pt x="6435096" y="-6805"/>
                  <a:pt x="6602015" y="18"/>
                  <a:pt x="6744658" y="0"/>
                </a:cubicBezTo>
                <a:cubicBezTo>
                  <a:pt x="6887301" y="-18"/>
                  <a:pt x="7047494" y="-28580"/>
                  <a:pt x="7331150" y="0"/>
                </a:cubicBezTo>
                <a:cubicBezTo>
                  <a:pt x="7300433" y="289627"/>
                  <a:pt x="7360924" y="502464"/>
                  <a:pt x="7331150" y="646331"/>
                </a:cubicBezTo>
                <a:cubicBezTo>
                  <a:pt x="7301376" y="790198"/>
                  <a:pt x="7354144" y="1184558"/>
                  <a:pt x="7331150" y="1331441"/>
                </a:cubicBezTo>
                <a:cubicBezTo>
                  <a:pt x="7308157" y="1478324"/>
                  <a:pt x="7338259" y="1660547"/>
                  <a:pt x="7331150" y="1938992"/>
                </a:cubicBezTo>
                <a:cubicBezTo>
                  <a:pt x="7093533" y="1958497"/>
                  <a:pt x="7006374" y="1923908"/>
                  <a:pt x="6737993" y="1938992"/>
                </a:cubicBezTo>
                <a:cubicBezTo>
                  <a:pt x="6469612" y="1954076"/>
                  <a:pt x="6221599" y="1945969"/>
                  <a:pt x="5998214" y="1938992"/>
                </a:cubicBezTo>
                <a:cubicBezTo>
                  <a:pt x="5774829" y="1932015"/>
                  <a:pt x="5382832" y="1905581"/>
                  <a:pt x="5185122" y="1938992"/>
                </a:cubicBezTo>
                <a:cubicBezTo>
                  <a:pt x="4987412" y="1972403"/>
                  <a:pt x="4570433" y="1907858"/>
                  <a:pt x="4372031" y="1938992"/>
                </a:cubicBezTo>
                <a:cubicBezTo>
                  <a:pt x="4173629" y="1970126"/>
                  <a:pt x="4059236" y="1940008"/>
                  <a:pt x="3925498" y="1938992"/>
                </a:cubicBezTo>
                <a:cubicBezTo>
                  <a:pt x="3791760" y="1937976"/>
                  <a:pt x="3690521" y="1961223"/>
                  <a:pt x="3478964" y="1938992"/>
                </a:cubicBezTo>
                <a:cubicBezTo>
                  <a:pt x="3267407" y="1916761"/>
                  <a:pt x="3252896" y="1947995"/>
                  <a:pt x="3032430" y="1938992"/>
                </a:cubicBezTo>
                <a:cubicBezTo>
                  <a:pt x="2811964" y="1929989"/>
                  <a:pt x="2573730" y="1951098"/>
                  <a:pt x="2365962" y="1938992"/>
                </a:cubicBezTo>
                <a:cubicBezTo>
                  <a:pt x="2158194" y="1926886"/>
                  <a:pt x="1847803" y="1940578"/>
                  <a:pt x="1699494" y="1938992"/>
                </a:cubicBezTo>
                <a:cubicBezTo>
                  <a:pt x="1551185" y="1937406"/>
                  <a:pt x="1228616" y="1959809"/>
                  <a:pt x="959714" y="1938992"/>
                </a:cubicBezTo>
                <a:cubicBezTo>
                  <a:pt x="690812" y="1918175"/>
                  <a:pt x="251074" y="1891413"/>
                  <a:pt x="0" y="1938992"/>
                </a:cubicBezTo>
                <a:cubicBezTo>
                  <a:pt x="-1965" y="1760511"/>
                  <a:pt x="30657" y="1500822"/>
                  <a:pt x="0" y="1253881"/>
                </a:cubicBezTo>
                <a:cubicBezTo>
                  <a:pt x="-30657" y="1006940"/>
                  <a:pt x="24351" y="938102"/>
                  <a:pt x="0" y="646331"/>
                </a:cubicBezTo>
                <a:cubicBezTo>
                  <a:pt x="-24351" y="354560"/>
                  <a:pt x="-25296" y="166562"/>
                  <a:pt x="0" y="0"/>
                </a:cubicBezTo>
                <a:close/>
              </a:path>
            </a:pathLst>
          </a:custGeom>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0" normalizeH="0" baseline="0" noProof="0" dirty="0">
              <a:ln>
                <a:noFill/>
              </a:ln>
              <a:solidFill>
                <a:srgbClr val="F79646">
                  <a:lumMod val="75000"/>
                </a:srgbClr>
              </a:solidFill>
              <a:effectLst>
                <a:glow rad="254000">
                  <a:prstClr val="white">
                    <a:alpha val="91000"/>
                  </a:prstClr>
                </a:glow>
              </a:effectLst>
              <a:uLnTx/>
              <a:uFillTx/>
              <a:latin typeface="UTM Loko" panose="02040603050506020204" pitchFamily="18" charset="0"/>
              <a:ea typeface="方正水柱简体" panose="03000509000000000000" pitchFamily="65" charset="-122"/>
              <a:cs typeface="+mn-cs"/>
            </a:endParaRPr>
          </a:p>
        </p:txBody>
      </p:sp>
      <p:pic>
        <p:nvPicPr>
          <p:cNvPr id="1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190" y="4791620"/>
            <a:ext cx="1062045" cy="685689"/>
          </a:xfrm>
          <a:prstGeom prst="rect">
            <a:avLst/>
          </a:prstGeom>
        </p:spPr>
      </p:pic>
      <p:pic>
        <p:nvPicPr>
          <p:cNvPr id="1026" name="Picture 2" descr="BALANCE Vector Icons free download in SVG, PNG Format"/>
          <p:cNvPicPr>
            <a:picLocks noChangeAspect="1" noChangeArrowheads="1"/>
          </p:cNvPicPr>
          <p:nvPr/>
        </p:nvPicPr>
        <p:blipFill rotWithShape="1">
          <a:blip r:embed="rId6">
            <a:extLst>
              <a:ext uri="{28A0092B-C50C-407E-A947-70E740481C1C}">
                <a14:useLocalDpi xmlns:a14="http://schemas.microsoft.com/office/drawing/2010/main" val="0"/>
              </a:ext>
            </a:extLst>
          </a:blip>
          <a:srcRect t="34436"/>
          <a:stretch>
            <a:fillRect/>
          </a:stretch>
        </p:blipFill>
        <p:spPr bwMode="auto">
          <a:xfrm>
            <a:off x="1551576" y="3001291"/>
            <a:ext cx="8838183" cy="179032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descr="images (3).png"/>
          <p:cNvPicPr>
            <a:picLocks noChangeAspect="1"/>
          </p:cNvPicPr>
          <p:nvPr/>
        </p:nvPicPr>
        <p:blipFill>
          <a:blip r:embed="rId7"/>
          <a:stretch>
            <a:fillRect/>
          </a:stretch>
        </p:blipFill>
        <p:spPr>
          <a:xfrm>
            <a:off x="1673956" y="392906"/>
            <a:ext cx="2602489" cy="2602489"/>
          </a:xfrm>
          <a:prstGeom prst="rect">
            <a:avLst/>
          </a:prstGeom>
        </p:spPr>
      </p:pic>
      <p:sp>
        <p:nvSpPr>
          <p:cNvPr id="44" name="Rectangle 43"/>
          <p:cNvSpPr/>
          <p:nvPr/>
        </p:nvSpPr>
        <p:spPr>
          <a:xfrm>
            <a:off x="1805841" y="1470216"/>
            <a:ext cx="2338718" cy="132343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1 </a:t>
            </a:r>
            <a:r>
              <a:rPr kumimoji="0" lang="en-US" sz="8000" b="1" i="0" u="none" strike="noStrike" kern="120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rPr>
              <a:t>tấn</a:t>
            </a:r>
            <a:endParaRPr kumimoji="0" lang="en-US" sz="80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nvGrpSpPr>
          <p:cNvPr id="7" name="Group 6"/>
          <p:cNvGrpSpPr/>
          <p:nvPr/>
        </p:nvGrpSpPr>
        <p:grpSpPr>
          <a:xfrm>
            <a:off x="3510000" y="4847453"/>
            <a:ext cx="4621779" cy="1909619"/>
            <a:chOff x="3443899" y="5266094"/>
            <a:chExt cx="4621779" cy="1909619"/>
          </a:xfrm>
        </p:grpSpPr>
        <p:sp>
          <p:nvSpPr>
            <p:cNvPr id="5" name="Rectangle 4"/>
            <p:cNvSpPr/>
            <p:nvPr/>
          </p:nvSpPr>
          <p:spPr>
            <a:xfrm>
              <a:off x="3443899" y="5266094"/>
              <a:ext cx="4621779"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 kg</a:t>
              </a:r>
            </a:p>
          </p:txBody>
        </p:sp>
        <p:sp>
          <p:nvSpPr>
            <p:cNvPr id="6" name="Rectangle 5"/>
            <p:cNvSpPr/>
            <p:nvPr/>
          </p:nvSpPr>
          <p:spPr>
            <a:xfrm>
              <a:off x="3540080" y="6160050"/>
              <a:ext cx="4429418"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pic>
        <p:nvPicPr>
          <p:cNvPr id="43" name="Picture 42" descr="images.png"/>
          <p:cNvPicPr>
            <a:picLocks noChangeAspect="1"/>
          </p:cNvPicPr>
          <p:nvPr/>
        </p:nvPicPr>
        <p:blipFill>
          <a:blip r:embed="rId8"/>
          <a:stretch>
            <a:fillRect/>
          </a:stretch>
        </p:blipFill>
        <p:spPr>
          <a:xfrm>
            <a:off x="7599951" y="340950"/>
            <a:ext cx="2706399" cy="2706399"/>
          </a:xfrm>
          <a:prstGeom prst="rect">
            <a:avLst/>
          </a:prstGeom>
        </p:spPr>
      </p:pic>
      <p:sp>
        <p:nvSpPr>
          <p:cNvPr id="2" name="Rectangle 1"/>
          <p:cNvSpPr/>
          <p:nvPr/>
        </p:nvSpPr>
        <p:spPr>
          <a:xfrm>
            <a:off x="8141767" y="1724131"/>
            <a:ext cx="50526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a:t>
            </a:r>
          </a:p>
        </p:txBody>
      </p:sp>
      <p:grpSp>
        <p:nvGrpSpPr>
          <p:cNvPr id="3" name="Group 2"/>
          <p:cNvGrpSpPr/>
          <p:nvPr/>
        </p:nvGrpSpPr>
        <p:grpSpPr>
          <a:xfrm>
            <a:off x="2869004" y="4834789"/>
            <a:ext cx="5826426" cy="1923793"/>
            <a:chOff x="7039963" y="4450269"/>
            <a:chExt cx="5826426" cy="1923793"/>
          </a:xfrm>
        </p:grpSpPr>
        <p:sp>
          <p:nvSpPr>
            <p:cNvPr id="78" name="Rectangle 77"/>
            <p:cNvSpPr/>
            <p:nvPr/>
          </p:nvSpPr>
          <p:spPr>
            <a:xfrm>
              <a:off x="7667529" y="4450269"/>
              <a:ext cx="5198860" cy="1015663"/>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tấn</a:t>
              </a:r>
              <a:r>
                <a:rPr kumimoji="0" lang="en-US" sz="6000" b="1" i="0" u="none" strike="noStrike" kern="1200" cap="none" spc="0" normalizeH="0" baseline="0" noProof="0" dirty="0">
                  <a:ln w="22225">
                    <a:solidFill>
                      <a:srgbClr val="FF0000"/>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6000" b="1" i="0" u="none" strike="noStrike" kern="1200" cap="none" spc="0" normalizeH="0" baseline="0" noProof="0" dirty="0">
                  <a:ln w="22225">
                    <a:solidFill>
                      <a:srgbClr val="00B0F0"/>
                    </a:solidFill>
                    <a:prstDash val="solid"/>
                  </a:ln>
                  <a:solidFill>
                    <a:srgbClr val="00B0F0"/>
                  </a:solidFill>
                  <a:effectLst/>
                  <a:uLnTx/>
                  <a:uFillTx/>
                  <a:latin typeface="Times New Roman" panose="02020603050405020304" pitchFamily="18" charset="0"/>
                  <a:ea typeface="+mn-ea"/>
                  <a:cs typeface="Times New Roman" panose="02020603050405020304" pitchFamily="18" charset="0"/>
                </a:rPr>
                <a:t>1000 kg</a:t>
              </a:r>
            </a:p>
          </p:txBody>
        </p:sp>
        <p:sp>
          <p:nvSpPr>
            <p:cNvPr id="79" name="Rectangle 78"/>
            <p:cNvSpPr/>
            <p:nvPr/>
          </p:nvSpPr>
          <p:spPr>
            <a:xfrm>
              <a:off x="7039963" y="5358399"/>
              <a:ext cx="5198860"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srgbClr val="00B0F0"/>
                    </a:solidFill>
                  </a:ln>
                  <a:solidFill>
                    <a:srgbClr val="00B0F0"/>
                  </a:solidFill>
                  <a:effectLst/>
                  <a:uLnTx/>
                  <a:uFillTx/>
                  <a:latin typeface="Times New Roman" panose="02020603050405020304" pitchFamily="18" charset="0"/>
                  <a:ea typeface="+mn-ea"/>
                  <a:cs typeface="Times New Roman" panose="02020603050405020304" pitchFamily="18" charset="0"/>
                </a:rPr>
                <a:t>1000 kg = </a:t>
              </a:r>
              <a:r>
                <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6000" b="1" i="0" u="none" strike="noStrike" kern="1200" cap="none" spc="0" normalizeH="0" baseline="0" noProof="0" dirty="0" err="1">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rPr>
                <a:t>tấn</a:t>
              </a:r>
              <a:endParaRPr kumimoji="0" lang="en-US" sz="6000" b="1" i="0" u="none" strike="noStrike" kern="1200" cap="none" spc="0" normalizeH="0" baseline="0" noProof="0" dirty="0">
                <a:ln>
                  <a:solidFill>
                    <a:srgbClr val="FF0000"/>
                  </a:solid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sp>
        <p:nvSpPr>
          <p:cNvPr id="80" name="Rectangle 79"/>
          <p:cNvSpPr/>
          <p:nvPr/>
        </p:nvSpPr>
        <p:spPr>
          <a:xfrm>
            <a:off x="9237662" y="1659688"/>
            <a:ext cx="845103"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kg</a:t>
            </a:r>
          </a:p>
        </p:txBody>
      </p:sp>
      <p:sp>
        <p:nvSpPr>
          <p:cNvPr id="81" name="Rectangle 80"/>
          <p:cNvSpPr/>
          <p:nvPr/>
        </p:nvSpPr>
        <p:spPr>
          <a:xfrm>
            <a:off x="7750646" y="1654046"/>
            <a:ext cx="1588897"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a:ea typeface="+mn-ea"/>
                <a:cs typeface="+mn-cs"/>
              </a:rPr>
              <a:t>1000</a:t>
            </a:r>
          </a:p>
        </p:txBody>
      </p:sp>
    </p:spTree>
    <p:extLst>
      <p:ext uri="{BB962C8B-B14F-4D97-AF65-F5344CB8AC3E}">
        <p14:creationId xmlns:p14="http://schemas.microsoft.com/office/powerpoint/2010/main" val="28535858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29"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ppt_x</p:attrName>
                                        </p:attrNameLst>
                                      </p:cBhvr>
                                      <p:tavLst>
                                        <p:tav tm="0">
                                          <p:val>
                                            <p:strVal val="#ppt_x-.2"/>
                                          </p:val>
                                        </p:tav>
                                        <p:tav tm="100000">
                                          <p:val>
                                            <p:strVal val="#ppt_x"/>
                                          </p:val>
                                        </p:tav>
                                      </p:tavLst>
                                    </p:anim>
                                    <p:anim calcmode="lin" valueType="num">
                                      <p:cBhvr>
                                        <p:cTn id="1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5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17"/>
                                        </p:tgtEl>
                                        <p:attrNameLst>
                                          <p:attrName>ppt_y</p:attrName>
                                        </p:attrNameLst>
                                      </p:cBhvr>
                                      <p:tavLst>
                                        <p:tav tm="0">
                                          <p:val>
                                            <p:strVal val="#ppt_y"/>
                                          </p:val>
                                        </p:tav>
                                        <p:tav tm="100000">
                                          <p:val>
                                            <p:strVal val="#ppt_y"/>
                                          </p:val>
                                        </p:tav>
                                      </p:tavLst>
                                    </p:anim>
                                    <p:anim calcmode="lin" valueType="num">
                                      <p:cBhvr>
                                        <p:cTn id="29" dur="10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him hoạt hình chiếc xe tải - Màu xanh xe tải lớn png tải về - Miễn phí  trong suốt Màu Xanh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424" l="0" r="100000"/>
                    </a14:imgEffect>
                  </a14:imgLayer>
                </a14:imgProps>
              </a:ext>
              <a:ext uri="{28A0092B-C50C-407E-A947-70E740481C1C}">
                <a14:useLocalDpi xmlns:a14="http://schemas.microsoft.com/office/drawing/2010/main" val="0"/>
              </a:ext>
            </a:extLst>
          </a:blip>
          <a:srcRect/>
          <a:stretch>
            <a:fillRect/>
          </a:stretch>
        </p:blipFill>
        <p:spPr bwMode="auto">
          <a:xfrm>
            <a:off x="4411662" y="1581150"/>
            <a:ext cx="5314517" cy="38973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0230" y="232516"/>
            <a:ext cx="2389839" cy="2176461"/>
          </a:xfrm>
          <a:prstGeom prst="rect">
            <a:avLst/>
          </a:prstGeom>
        </p:spPr>
      </p:pic>
      <p:grpSp>
        <p:nvGrpSpPr>
          <p:cNvPr id="7" name="Group 6"/>
          <p:cNvGrpSpPr/>
          <p:nvPr/>
        </p:nvGrpSpPr>
        <p:grpSpPr>
          <a:xfrm>
            <a:off x="2702960" y="1581150"/>
            <a:ext cx="2669140" cy="3692208"/>
            <a:chOff x="5120967" y="2579817"/>
            <a:chExt cx="2518974" cy="2980786"/>
          </a:xfrm>
        </p:grpSpPr>
        <p:pic>
          <p:nvPicPr>
            <p:cNvPr id="8" name="Picture 4" descr="con voi từ vựng tiếng anh - Ocnhoi.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967" y="2579817"/>
              <a:ext cx="2518974" cy="29807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973369" y="5087024"/>
              <a:ext cx="666572" cy="452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88" y="334662"/>
            <a:ext cx="3448957" cy="1972167"/>
          </a:xfrm>
          <a:prstGeom prst="rect">
            <a:avLst/>
          </a:prstGeom>
        </p:spPr>
      </p:pic>
      <p:sp>
        <p:nvSpPr>
          <p:cNvPr id="11" name="Rectangle 10"/>
          <p:cNvSpPr/>
          <p:nvPr/>
        </p:nvSpPr>
        <p:spPr>
          <a:xfrm>
            <a:off x="1345191" y="568320"/>
            <a:ext cx="1785553" cy="1200329"/>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rPr>
              <a:t>Tấn</a:t>
            </a:r>
            <a:endParaRPr kumimoji="0" lang="en-US" sz="72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2833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anim calcmode="lin" valueType="num">
                                      <p:cBhvr>
                                        <p:cTn id="13" dur="2000" fill="hold"/>
                                        <p:tgtEl>
                                          <p:spTgt spid="2054"/>
                                        </p:tgtEl>
                                        <p:attrNameLst>
                                          <p:attrName>ppt_w</p:attrName>
                                        </p:attrNameLst>
                                      </p:cBhvr>
                                      <p:tavLst>
                                        <p:tav tm="0" fmla="#ppt_w*sin(2.5*pi*$)">
                                          <p:val>
                                            <p:fltVal val="0"/>
                                          </p:val>
                                        </p:tav>
                                        <p:tav tm="100000">
                                          <p:val>
                                            <p:fltVal val="1"/>
                                          </p:val>
                                        </p:tav>
                                      </p:tavLst>
                                    </p:anim>
                                    <p:anim calcmode="lin" valueType="num">
                                      <p:cBhvr>
                                        <p:cTn id="14" dur="2000" fill="hold"/>
                                        <p:tgtEl>
                                          <p:spTgt spid="2054"/>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4" presetClass="entr" presetSubtype="1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par>
                          <p:cTn id="19" fill="hold">
                            <p:stCondLst>
                              <p:cond delay="2500"/>
                            </p:stCondLst>
                            <p:childTnLst>
                              <p:par>
                                <p:cTn id="20" presetID="14"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TIMING" val="|6.5|2.4|0.5|0.5|0.5|0.4"/>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bang trang o 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ng trang o ly" id="{4AC57870-4818-4482-B451-7E4A51208F7E}" vid="{0320714F-BF6F-4276-84EF-45EAAF77DB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bang trang o ly</Template>
  <TotalTime>433</TotalTime>
  <Words>728</Words>
  <Application>Microsoft Office PowerPoint</Application>
  <PresentationFormat>Widescreen</PresentationFormat>
  <Paragraphs>220</Paragraphs>
  <Slides>21</Slides>
  <Notes>6</Notes>
  <HiddenSlides>0</HiddenSlides>
  <MMClips>6</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等线</vt:lpstr>
      <vt:lpstr>.VnBahamasBH</vt:lpstr>
      <vt:lpstr>.VnHelvetInsH</vt:lpstr>
      <vt:lpstr>.VnTime</vt:lpstr>
      <vt:lpstr>.VnTimeH</vt:lpstr>
      <vt:lpstr>Arial</vt:lpstr>
      <vt:lpstr>Calibri</vt:lpstr>
      <vt:lpstr>Cambria</vt:lpstr>
      <vt:lpstr>HP001 5H</vt:lpstr>
      <vt:lpstr>Impact</vt:lpstr>
      <vt:lpstr>Times New Roman</vt:lpstr>
      <vt:lpstr>UTM Aristote</vt:lpstr>
      <vt:lpstr>UTM Loko</vt:lpstr>
      <vt:lpstr>VNI-Times</vt:lpstr>
      <vt:lpstr>bang trang o 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Định Lê</dc:creator>
  <cp:lastModifiedBy>MY PC</cp:lastModifiedBy>
  <cp:revision>52</cp:revision>
  <dcterms:created xsi:type="dcterms:W3CDTF">2020-04-05T03:06:33Z</dcterms:created>
  <dcterms:modified xsi:type="dcterms:W3CDTF">2024-10-28T07:26:44Z</dcterms:modified>
</cp:coreProperties>
</file>